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8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rygada 1918" panose="020B0604020202020204" charset="0"/>
      <p:regular r:id="rId13"/>
    </p:embeddedFont>
    <p:embeddedFont>
      <p:font typeface="Brygada 1918 Semi Bold" panose="020B0604020202020204" charset="0"/>
      <p:regular r:id="rId14"/>
    </p:embeddedFont>
    <p:embeddedFont>
      <p:font typeface="Century Gothic" panose="020B0502020202020204" pitchFamily="34" charset="0"/>
      <p:regular r:id="rId15"/>
      <p:bold r:id="rId16"/>
      <p:italic r:id="rId17"/>
      <p:bold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7B27F-8D12-4D6D-A5DA-A524CE67658E}" v="8" dt="2025-09-07T15:45:29.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439" autoAdjust="0"/>
  </p:normalViewPr>
  <p:slideViewPr>
    <p:cSldViewPr snapToGrid="0">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N MITTAL" userId="0065d1ff77a44e59" providerId="LiveId" clId="{9D86E8CE-DF7B-423D-A8F7-B04195C91E77}"/>
    <pc:docChg chg="modSld">
      <pc:chgData name="RAJAN MITTAL" userId="0065d1ff77a44e59" providerId="LiveId" clId="{9D86E8CE-DF7B-423D-A8F7-B04195C91E77}" dt="2025-09-15T05:38:58.179" v="15" actId="20577"/>
      <pc:docMkLst>
        <pc:docMk/>
      </pc:docMkLst>
      <pc:sldChg chg="modSp mod">
        <pc:chgData name="RAJAN MITTAL" userId="0065d1ff77a44e59" providerId="LiveId" clId="{9D86E8CE-DF7B-423D-A8F7-B04195C91E77}" dt="2025-09-15T05:38:58.179" v="15" actId="20577"/>
        <pc:sldMkLst>
          <pc:docMk/>
          <pc:sldMk cId="0" sldId="256"/>
        </pc:sldMkLst>
        <pc:spChg chg="mod">
          <ac:chgData name="RAJAN MITTAL" userId="0065d1ff77a44e59" providerId="LiveId" clId="{9D86E8CE-DF7B-423D-A8F7-B04195C91E77}" dt="2025-09-15T05:38:58.179" v="15" actId="20577"/>
          <ac:spMkLst>
            <pc:docMk/>
            <pc:sldMk cId="0" sldId="256"/>
            <ac:spMk id="3" creationId="{00000000-0000-0000-0000-000000000000}"/>
          </ac:spMkLst>
        </pc:spChg>
      </pc:sldChg>
    </pc:docChg>
  </pc:docChgLst>
  <pc:docChgLst>
    <pc:chgData name="RAJAN MITTAL" userId="0065d1ff77a44e59" providerId="LiveId" clId="{07F7B27F-8D12-4D6D-A5DA-A524CE67658E}"/>
    <pc:docChg chg="undo redo custSel modSld modMainMaster">
      <pc:chgData name="RAJAN MITTAL" userId="0065d1ff77a44e59" providerId="LiveId" clId="{07F7B27F-8D12-4D6D-A5DA-A524CE67658E}" dt="2025-09-08T07:19:35.301" v="115" actId="1076"/>
      <pc:docMkLst>
        <pc:docMk/>
      </pc:docMkLst>
      <pc:sldChg chg="addSp delSp modSp mod">
        <pc:chgData name="RAJAN MITTAL" userId="0065d1ff77a44e59" providerId="LiveId" clId="{07F7B27F-8D12-4D6D-A5DA-A524CE67658E}" dt="2025-09-07T12:31:25.379" v="65" actId="207"/>
        <pc:sldMkLst>
          <pc:docMk/>
          <pc:sldMk cId="0" sldId="256"/>
        </pc:sldMkLst>
        <pc:spChg chg="mod">
          <ac:chgData name="RAJAN MITTAL" userId="0065d1ff77a44e59" providerId="LiveId" clId="{07F7B27F-8D12-4D6D-A5DA-A524CE67658E}" dt="2025-09-07T12:31:15.245" v="64" actId="207"/>
          <ac:spMkLst>
            <pc:docMk/>
            <pc:sldMk cId="0" sldId="256"/>
            <ac:spMk id="3" creationId="{00000000-0000-0000-0000-000000000000}"/>
          </ac:spMkLst>
        </pc:spChg>
        <pc:spChg chg="mod">
          <ac:chgData name="RAJAN MITTAL" userId="0065d1ff77a44e59" providerId="LiveId" clId="{07F7B27F-8D12-4D6D-A5DA-A524CE67658E}" dt="2025-09-07T12:31:25.379" v="65" actId="207"/>
          <ac:spMkLst>
            <pc:docMk/>
            <pc:sldMk cId="0" sldId="256"/>
            <ac:spMk id="4" creationId="{00000000-0000-0000-0000-000000000000}"/>
          </ac:spMkLst>
        </pc:spChg>
        <pc:inkChg chg="add">
          <ac:chgData name="RAJAN MITTAL" userId="0065d1ff77a44e59" providerId="LiveId" clId="{07F7B27F-8D12-4D6D-A5DA-A524CE67658E}" dt="2025-09-07T12:24:45.357" v="12" actId="9405"/>
          <ac:inkMkLst>
            <pc:docMk/>
            <pc:sldMk cId="0" sldId="256"/>
            <ac:inkMk id="5" creationId="{C1BAEA9A-76F9-EAAD-6761-0D2571B88A44}"/>
          </ac:inkMkLst>
        </pc:inkChg>
      </pc:sldChg>
      <pc:sldChg chg="modSp mod">
        <pc:chgData name="RAJAN MITTAL" userId="0065d1ff77a44e59" providerId="LiveId" clId="{07F7B27F-8D12-4D6D-A5DA-A524CE67658E}" dt="2025-09-08T07:15:43.356" v="114" actId="20577"/>
        <pc:sldMkLst>
          <pc:docMk/>
          <pc:sldMk cId="0" sldId="257"/>
        </pc:sldMkLst>
        <pc:spChg chg="mod">
          <ac:chgData name="RAJAN MITTAL" userId="0065d1ff77a44e59" providerId="LiveId" clId="{07F7B27F-8D12-4D6D-A5DA-A524CE67658E}" dt="2025-09-07T12:27:43.573" v="35" actId="207"/>
          <ac:spMkLst>
            <pc:docMk/>
            <pc:sldMk cId="0" sldId="257"/>
            <ac:spMk id="3" creationId="{00000000-0000-0000-0000-000000000000}"/>
          </ac:spMkLst>
        </pc:spChg>
        <pc:spChg chg="mod">
          <ac:chgData name="RAJAN MITTAL" userId="0065d1ff77a44e59" providerId="LiveId" clId="{07F7B27F-8D12-4D6D-A5DA-A524CE67658E}" dt="2025-09-07T12:27:55.376" v="38" actId="207"/>
          <ac:spMkLst>
            <pc:docMk/>
            <pc:sldMk cId="0" sldId="257"/>
            <ac:spMk id="4" creationId="{00000000-0000-0000-0000-000000000000}"/>
          </ac:spMkLst>
        </pc:spChg>
        <pc:spChg chg="mod">
          <ac:chgData name="RAJAN MITTAL" userId="0065d1ff77a44e59" providerId="LiveId" clId="{07F7B27F-8D12-4D6D-A5DA-A524CE67658E}" dt="2025-09-08T07:15:43.356" v="114" actId="20577"/>
          <ac:spMkLst>
            <pc:docMk/>
            <pc:sldMk cId="0" sldId="257"/>
            <ac:spMk id="5" creationId="{00000000-0000-0000-0000-000000000000}"/>
          </ac:spMkLst>
        </pc:spChg>
      </pc:sldChg>
      <pc:sldChg chg="modSp mod">
        <pc:chgData name="RAJAN MITTAL" userId="0065d1ff77a44e59" providerId="LiveId" clId="{07F7B27F-8D12-4D6D-A5DA-A524CE67658E}" dt="2025-09-07T12:28:39.580" v="44" actId="1038"/>
        <pc:sldMkLst>
          <pc:docMk/>
          <pc:sldMk cId="0" sldId="258"/>
        </pc:sldMkLst>
        <pc:spChg chg="mod">
          <ac:chgData name="RAJAN MITTAL" userId="0065d1ff77a44e59" providerId="LiveId" clId="{07F7B27F-8D12-4D6D-A5DA-A524CE67658E}" dt="2025-09-07T12:28:27.478" v="41" actId="207"/>
          <ac:spMkLst>
            <pc:docMk/>
            <pc:sldMk cId="0" sldId="258"/>
            <ac:spMk id="3" creationId="{00000000-0000-0000-0000-000000000000}"/>
          </ac:spMkLst>
        </pc:spChg>
        <pc:spChg chg="mod">
          <ac:chgData name="RAJAN MITTAL" userId="0065d1ff77a44e59" providerId="LiveId" clId="{07F7B27F-8D12-4D6D-A5DA-A524CE67658E}" dt="2025-09-07T12:28:33.327" v="42" actId="207"/>
          <ac:spMkLst>
            <pc:docMk/>
            <pc:sldMk cId="0" sldId="258"/>
            <ac:spMk id="4" creationId="{00000000-0000-0000-0000-000000000000}"/>
          </ac:spMkLst>
        </pc:spChg>
        <pc:picChg chg="mod">
          <ac:chgData name="RAJAN MITTAL" userId="0065d1ff77a44e59" providerId="LiveId" clId="{07F7B27F-8D12-4D6D-A5DA-A524CE67658E}" dt="2025-09-07T12:28:39.580" v="44" actId="1038"/>
          <ac:picMkLst>
            <pc:docMk/>
            <pc:sldMk cId="0" sldId="258"/>
            <ac:picMk id="2" creationId="{00000000-0000-0000-0000-000000000000}"/>
          </ac:picMkLst>
        </pc:picChg>
      </pc:sldChg>
      <pc:sldChg chg="modSp mod">
        <pc:chgData name="RAJAN MITTAL" userId="0065d1ff77a44e59" providerId="LiveId" clId="{07F7B27F-8D12-4D6D-A5DA-A524CE67658E}" dt="2025-09-07T12:32:38.148" v="75" actId="14100"/>
        <pc:sldMkLst>
          <pc:docMk/>
          <pc:sldMk cId="0" sldId="259"/>
        </pc:sldMkLst>
        <pc:spChg chg="mod">
          <ac:chgData name="RAJAN MITTAL" userId="0065d1ff77a44e59" providerId="LiveId" clId="{07F7B27F-8D12-4D6D-A5DA-A524CE67658E}" dt="2025-09-07T12:28:48.317" v="45" actId="207"/>
          <ac:spMkLst>
            <pc:docMk/>
            <pc:sldMk cId="0" sldId="259"/>
            <ac:spMk id="2" creationId="{00000000-0000-0000-0000-000000000000}"/>
          </ac:spMkLst>
        </pc:spChg>
        <pc:spChg chg="mod">
          <ac:chgData name="RAJAN MITTAL" userId="0065d1ff77a44e59" providerId="LiveId" clId="{07F7B27F-8D12-4D6D-A5DA-A524CE67658E}" dt="2025-09-07T12:32:11.787" v="72" actId="14100"/>
          <ac:spMkLst>
            <pc:docMk/>
            <pc:sldMk cId="0" sldId="259"/>
            <ac:spMk id="3" creationId="{00000000-0000-0000-0000-000000000000}"/>
          </ac:spMkLst>
        </pc:spChg>
        <pc:spChg chg="mod">
          <ac:chgData name="RAJAN MITTAL" userId="0065d1ff77a44e59" providerId="LiveId" clId="{07F7B27F-8D12-4D6D-A5DA-A524CE67658E}" dt="2025-09-07T12:32:26.219" v="73" actId="255"/>
          <ac:spMkLst>
            <pc:docMk/>
            <pc:sldMk cId="0" sldId="259"/>
            <ac:spMk id="4" creationId="{00000000-0000-0000-0000-000000000000}"/>
          </ac:spMkLst>
        </pc:spChg>
        <pc:picChg chg="mod">
          <ac:chgData name="RAJAN MITTAL" userId="0065d1ff77a44e59" providerId="LiveId" clId="{07F7B27F-8D12-4D6D-A5DA-A524CE67658E}" dt="2025-09-07T12:32:38.148" v="75" actId="14100"/>
          <ac:picMkLst>
            <pc:docMk/>
            <pc:sldMk cId="0" sldId="259"/>
            <ac:picMk id="5" creationId="{00000000-0000-0000-0000-000000000000}"/>
          </ac:picMkLst>
        </pc:picChg>
      </pc:sldChg>
      <pc:sldChg chg="modSp mod">
        <pc:chgData name="RAJAN MITTAL" userId="0065d1ff77a44e59" providerId="LiveId" clId="{07F7B27F-8D12-4D6D-A5DA-A524CE67658E}" dt="2025-09-07T12:29:23.826" v="51" actId="207"/>
        <pc:sldMkLst>
          <pc:docMk/>
          <pc:sldMk cId="0" sldId="260"/>
        </pc:sldMkLst>
        <pc:spChg chg="mod">
          <ac:chgData name="RAJAN MITTAL" userId="0065d1ff77a44e59" providerId="LiveId" clId="{07F7B27F-8D12-4D6D-A5DA-A524CE67658E}" dt="2025-09-07T12:29:17.922" v="50" actId="207"/>
          <ac:spMkLst>
            <pc:docMk/>
            <pc:sldMk cId="0" sldId="260"/>
            <ac:spMk id="3" creationId="{00000000-0000-0000-0000-000000000000}"/>
          </ac:spMkLst>
        </pc:spChg>
        <pc:spChg chg="mod">
          <ac:chgData name="RAJAN MITTAL" userId="0065d1ff77a44e59" providerId="LiveId" clId="{07F7B27F-8D12-4D6D-A5DA-A524CE67658E}" dt="2025-09-07T12:29:23.826" v="51" actId="207"/>
          <ac:spMkLst>
            <pc:docMk/>
            <pc:sldMk cId="0" sldId="260"/>
            <ac:spMk id="4" creationId="{00000000-0000-0000-0000-000000000000}"/>
          </ac:spMkLst>
        </pc:spChg>
      </pc:sldChg>
      <pc:sldChg chg="addSp delSp modSp mod">
        <pc:chgData name="RAJAN MITTAL" userId="0065d1ff77a44e59" providerId="LiveId" clId="{07F7B27F-8D12-4D6D-A5DA-A524CE67658E}" dt="2025-09-07T12:30:54.816" v="62" actId="14100"/>
        <pc:sldMkLst>
          <pc:docMk/>
          <pc:sldMk cId="0" sldId="261"/>
        </pc:sldMkLst>
        <pc:spChg chg="mod">
          <ac:chgData name="RAJAN MITTAL" userId="0065d1ff77a44e59" providerId="LiveId" clId="{07F7B27F-8D12-4D6D-A5DA-A524CE67658E}" dt="2025-09-07T12:29:37.481" v="52" actId="207"/>
          <ac:spMkLst>
            <pc:docMk/>
            <pc:sldMk cId="0" sldId="261"/>
            <ac:spMk id="2" creationId="{00000000-0000-0000-0000-000000000000}"/>
          </ac:spMkLst>
        </pc:spChg>
        <pc:spChg chg="mod">
          <ac:chgData name="RAJAN MITTAL" userId="0065d1ff77a44e59" providerId="LiveId" clId="{07F7B27F-8D12-4D6D-A5DA-A524CE67658E}" dt="2025-09-07T12:30:16.021" v="55" actId="207"/>
          <ac:spMkLst>
            <pc:docMk/>
            <pc:sldMk cId="0" sldId="261"/>
            <ac:spMk id="3" creationId="{00000000-0000-0000-0000-000000000000}"/>
          </ac:spMkLst>
        </pc:spChg>
        <pc:spChg chg="mod">
          <ac:chgData name="RAJAN MITTAL" userId="0065d1ff77a44e59" providerId="LiveId" clId="{07F7B27F-8D12-4D6D-A5DA-A524CE67658E}" dt="2025-09-07T12:30:24.745" v="57" actId="207"/>
          <ac:spMkLst>
            <pc:docMk/>
            <pc:sldMk cId="0" sldId="261"/>
            <ac:spMk id="5" creationId="{00000000-0000-0000-0000-000000000000}"/>
          </ac:spMkLst>
        </pc:spChg>
        <pc:spChg chg="mod">
          <ac:chgData name="RAJAN MITTAL" userId="0065d1ff77a44e59" providerId="LiveId" clId="{07F7B27F-8D12-4D6D-A5DA-A524CE67658E}" dt="2025-09-07T12:30:41.531" v="61" actId="207"/>
          <ac:spMkLst>
            <pc:docMk/>
            <pc:sldMk cId="0" sldId="261"/>
            <ac:spMk id="6" creationId="{00000000-0000-0000-0000-000000000000}"/>
          </ac:spMkLst>
        </pc:spChg>
        <pc:picChg chg="mod">
          <ac:chgData name="RAJAN MITTAL" userId="0065d1ff77a44e59" providerId="LiveId" clId="{07F7B27F-8D12-4D6D-A5DA-A524CE67658E}" dt="2025-09-07T12:30:54.816" v="62" actId="14100"/>
          <ac:picMkLst>
            <pc:docMk/>
            <pc:sldMk cId="0" sldId="261"/>
            <ac:picMk id="4" creationId="{00000000-0000-0000-0000-000000000000}"/>
          </ac:picMkLst>
        </pc:picChg>
        <pc:inkChg chg="add">
          <ac:chgData name="RAJAN MITTAL" userId="0065d1ff77a44e59" providerId="LiveId" clId="{07F7B27F-8D12-4D6D-A5DA-A524CE67658E}" dt="2025-09-07T12:25:05.136" v="15" actId="9405"/>
          <ac:inkMkLst>
            <pc:docMk/>
            <pc:sldMk cId="0" sldId="261"/>
            <ac:inkMk id="7" creationId="{88508A35-41E1-72E9-9E31-59C81A4E7A68}"/>
          </ac:inkMkLst>
        </pc:inkChg>
        <pc:inkChg chg="add">
          <ac:chgData name="RAJAN MITTAL" userId="0065d1ff77a44e59" providerId="LiveId" clId="{07F7B27F-8D12-4D6D-A5DA-A524CE67658E}" dt="2025-09-07T12:25:11.023" v="16" actId="9405"/>
          <ac:inkMkLst>
            <pc:docMk/>
            <pc:sldMk cId="0" sldId="261"/>
            <ac:inkMk id="8" creationId="{5880F928-6D59-4AD4-2406-1EA42C9A5407}"/>
          </ac:inkMkLst>
        </pc:inkChg>
        <pc:inkChg chg="add">
          <ac:chgData name="RAJAN MITTAL" userId="0065d1ff77a44e59" providerId="LiveId" clId="{07F7B27F-8D12-4D6D-A5DA-A524CE67658E}" dt="2025-09-07T12:25:12.162" v="17" actId="9405"/>
          <ac:inkMkLst>
            <pc:docMk/>
            <pc:sldMk cId="0" sldId="261"/>
            <ac:inkMk id="9" creationId="{FA99C56A-A2C9-8A69-D658-1349E9F94FD6}"/>
          </ac:inkMkLst>
        </pc:inkChg>
        <pc:inkChg chg="add">
          <ac:chgData name="RAJAN MITTAL" userId="0065d1ff77a44e59" providerId="LiveId" clId="{07F7B27F-8D12-4D6D-A5DA-A524CE67658E}" dt="2025-09-07T12:25:12.301" v="18" actId="9405"/>
          <ac:inkMkLst>
            <pc:docMk/>
            <pc:sldMk cId="0" sldId="261"/>
            <ac:inkMk id="10" creationId="{812D3C0D-8BA6-5FED-9343-7EFF5CF6C6E0}"/>
          </ac:inkMkLst>
        </pc:inkChg>
        <pc:inkChg chg="add">
          <ac:chgData name="RAJAN MITTAL" userId="0065d1ff77a44e59" providerId="LiveId" clId="{07F7B27F-8D12-4D6D-A5DA-A524CE67658E}" dt="2025-09-07T12:25:12.518" v="19" actId="9405"/>
          <ac:inkMkLst>
            <pc:docMk/>
            <pc:sldMk cId="0" sldId="261"/>
            <ac:inkMk id="11" creationId="{FB9F9F82-7BAF-4E70-066F-C2DA1B788127}"/>
          </ac:inkMkLst>
        </pc:inkChg>
        <pc:inkChg chg="add del">
          <ac:chgData name="RAJAN MITTAL" userId="0065d1ff77a44e59" providerId="LiveId" clId="{07F7B27F-8D12-4D6D-A5DA-A524CE67658E}" dt="2025-09-07T12:27:03.429" v="32" actId="9405"/>
          <ac:inkMkLst>
            <pc:docMk/>
            <pc:sldMk cId="0" sldId="261"/>
            <ac:inkMk id="12" creationId="{128CBF23-6D18-498F-0F03-9B65736A5CDC}"/>
          </ac:inkMkLst>
        </pc:inkChg>
      </pc:sldChg>
      <pc:sldChg chg="modSp mod">
        <pc:chgData name="RAJAN MITTAL" userId="0065d1ff77a44e59" providerId="LiveId" clId="{07F7B27F-8D12-4D6D-A5DA-A524CE67658E}" dt="2025-09-07T12:33:32.620" v="82" actId="207"/>
        <pc:sldMkLst>
          <pc:docMk/>
          <pc:sldMk cId="0" sldId="262"/>
        </pc:sldMkLst>
        <pc:spChg chg="mod">
          <ac:chgData name="RAJAN MITTAL" userId="0065d1ff77a44e59" providerId="LiveId" clId="{07F7B27F-8D12-4D6D-A5DA-A524CE67658E}" dt="2025-09-07T12:33:32.620" v="82" actId="207"/>
          <ac:spMkLst>
            <pc:docMk/>
            <pc:sldMk cId="0" sldId="262"/>
            <ac:spMk id="3" creationId="{00000000-0000-0000-0000-000000000000}"/>
          </ac:spMkLst>
        </pc:spChg>
        <pc:spChg chg="mod">
          <ac:chgData name="RAJAN MITTAL" userId="0065d1ff77a44e59" providerId="LiveId" clId="{07F7B27F-8D12-4D6D-A5DA-A524CE67658E}" dt="2025-09-07T12:33:05.842" v="76" actId="207"/>
          <ac:spMkLst>
            <pc:docMk/>
            <pc:sldMk cId="0" sldId="262"/>
            <ac:spMk id="4" creationId="{00000000-0000-0000-0000-000000000000}"/>
          </ac:spMkLst>
        </pc:spChg>
        <pc:spChg chg="mod">
          <ac:chgData name="RAJAN MITTAL" userId="0065d1ff77a44e59" providerId="LiveId" clId="{07F7B27F-8D12-4D6D-A5DA-A524CE67658E}" dt="2025-09-07T12:33:10.858" v="77" actId="207"/>
          <ac:spMkLst>
            <pc:docMk/>
            <pc:sldMk cId="0" sldId="262"/>
            <ac:spMk id="6" creationId="{00000000-0000-0000-0000-000000000000}"/>
          </ac:spMkLst>
        </pc:spChg>
        <pc:spChg chg="mod">
          <ac:chgData name="RAJAN MITTAL" userId="0065d1ff77a44e59" providerId="LiveId" clId="{07F7B27F-8D12-4D6D-A5DA-A524CE67658E}" dt="2025-09-07T12:33:18.030" v="79" actId="207"/>
          <ac:spMkLst>
            <pc:docMk/>
            <pc:sldMk cId="0" sldId="262"/>
            <ac:spMk id="7" creationId="{00000000-0000-0000-0000-000000000000}"/>
          </ac:spMkLst>
        </pc:spChg>
        <pc:spChg chg="mod">
          <ac:chgData name="RAJAN MITTAL" userId="0065d1ff77a44e59" providerId="LiveId" clId="{07F7B27F-8D12-4D6D-A5DA-A524CE67658E}" dt="2025-09-07T12:33:21.976" v="80" actId="207"/>
          <ac:spMkLst>
            <pc:docMk/>
            <pc:sldMk cId="0" sldId="262"/>
            <ac:spMk id="9" creationId="{00000000-0000-0000-0000-000000000000}"/>
          </ac:spMkLst>
        </pc:spChg>
        <pc:spChg chg="mod">
          <ac:chgData name="RAJAN MITTAL" userId="0065d1ff77a44e59" providerId="LiveId" clId="{07F7B27F-8D12-4D6D-A5DA-A524CE67658E}" dt="2025-09-07T12:33:26.798" v="81" actId="207"/>
          <ac:spMkLst>
            <pc:docMk/>
            <pc:sldMk cId="0" sldId="262"/>
            <ac:spMk id="10" creationId="{00000000-0000-0000-0000-000000000000}"/>
          </ac:spMkLst>
        </pc:spChg>
      </pc:sldChg>
      <pc:sldChg chg="modSp mod">
        <pc:chgData name="RAJAN MITTAL" userId="0065d1ff77a44e59" providerId="LiveId" clId="{07F7B27F-8D12-4D6D-A5DA-A524CE67658E}" dt="2025-09-07T12:35:04.813" v="96" actId="207"/>
        <pc:sldMkLst>
          <pc:docMk/>
          <pc:sldMk cId="0" sldId="263"/>
        </pc:sldMkLst>
        <pc:spChg chg="mod">
          <ac:chgData name="RAJAN MITTAL" userId="0065d1ff77a44e59" providerId="LiveId" clId="{07F7B27F-8D12-4D6D-A5DA-A524CE67658E}" dt="2025-09-07T12:33:57.438" v="83" actId="207"/>
          <ac:spMkLst>
            <pc:docMk/>
            <pc:sldMk cId="0" sldId="263"/>
            <ac:spMk id="3" creationId="{00000000-0000-0000-0000-000000000000}"/>
          </ac:spMkLst>
        </pc:spChg>
        <pc:spChg chg="mod">
          <ac:chgData name="RAJAN MITTAL" userId="0065d1ff77a44e59" providerId="LiveId" clId="{07F7B27F-8D12-4D6D-A5DA-A524CE67658E}" dt="2025-09-07T12:34:04.257" v="84" actId="207"/>
          <ac:spMkLst>
            <pc:docMk/>
            <pc:sldMk cId="0" sldId="263"/>
            <ac:spMk id="4" creationId="{00000000-0000-0000-0000-000000000000}"/>
          </ac:spMkLst>
        </pc:spChg>
        <pc:spChg chg="mod">
          <ac:chgData name="RAJAN MITTAL" userId="0065d1ff77a44e59" providerId="LiveId" clId="{07F7B27F-8D12-4D6D-A5DA-A524CE67658E}" dt="2025-09-07T12:34:30.225" v="90" actId="207"/>
          <ac:spMkLst>
            <pc:docMk/>
            <pc:sldMk cId="0" sldId="263"/>
            <ac:spMk id="7" creationId="{00000000-0000-0000-0000-000000000000}"/>
          </ac:spMkLst>
        </pc:spChg>
        <pc:spChg chg="mod">
          <ac:chgData name="RAJAN MITTAL" userId="0065d1ff77a44e59" providerId="LiveId" clId="{07F7B27F-8D12-4D6D-A5DA-A524CE67658E}" dt="2025-09-07T12:34:57.823" v="95" actId="207"/>
          <ac:spMkLst>
            <pc:docMk/>
            <pc:sldMk cId="0" sldId="263"/>
            <ac:spMk id="8" creationId="{00000000-0000-0000-0000-000000000000}"/>
          </ac:spMkLst>
        </pc:spChg>
        <pc:spChg chg="mod">
          <ac:chgData name="RAJAN MITTAL" userId="0065d1ff77a44e59" providerId="LiveId" clId="{07F7B27F-8D12-4D6D-A5DA-A524CE67658E}" dt="2025-09-07T12:34:09.522" v="85" actId="207"/>
          <ac:spMkLst>
            <pc:docMk/>
            <pc:sldMk cId="0" sldId="263"/>
            <ac:spMk id="10" creationId="{00000000-0000-0000-0000-000000000000}"/>
          </ac:spMkLst>
        </pc:spChg>
        <pc:spChg chg="mod">
          <ac:chgData name="RAJAN MITTAL" userId="0065d1ff77a44e59" providerId="LiveId" clId="{07F7B27F-8D12-4D6D-A5DA-A524CE67658E}" dt="2025-09-07T12:34:17.965" v="87" actId="207"/>
          <ac:spMkLst>
            <pc:docMk/>
            <pc:sldMk cId="0" sldId="263"/>
            <ac:spMk id="11" creationId="{00000000-0000-0000-0000-000000000000}"/>
          </ac:spMkLst>
        </pc:spChg>
        <pc:spChg chg="mod">
          <ac:chgData name="RAJAN MITTAL" userId="0065d1ff77a44e59" providerId="LiveId" clId="{07F7B27F-8D12-4D6D-A5DA-A524CE67658E}" dt="2025-09-07T12:34:35.466" v="91" actId="207"/>
          <ac:spMkLst>
            <pc:docMk/>
            <pc:sldMk cId="0" sldId="263"/>
            <ac:spMk id="13" creationId="{00000000-0000-0000-0000-000000000000}"/>
          </ac:spMkLst>
        </pc:spChg>
        <pc:spChg chg="mod">
          <ac:chgData name="RAJAN MITTAL" userId="0065d1ff77a44e59" providerId="LiveId" clId="{07F7B27F-8D12-4D6D-A5DA-A524CE67658E}" dt="2025-09-07T12:34:40.974" v="92" actId="207"/>
          <ac:spMkLst>
            <pc:docMk/>
            <pc:sldMk cId="0" sldId="263"/>
            <ac:spMk id="14" creationId="{00000000-0000-0000-0000-000000000000}"/>
          </ac:spMkLst>
        </pc:spChg>
        <pc:spChg chg="mod">
          <ac:chgData name="RAJAN MITTAL" userId="0065d1ff77a44e59" providerId="LiveId" clId="{07F7B27F-8D12-4D6D-A5DA-A524CE67658E}" dt="2025-09-07T12:34:13.824" v="86" actId="207"/>
          <ac:spMkLst>
            <pc:docMk/>
            <pc:sldMk cId="0" sldId="263"/>
            <ac:spMk id="16" creationId="{00000000-0000-0000-0000-000000000000}"/>
          </ac:spMkLst>
        </pc:spChg>
        <pc:spChg chg="mod">
          <ac:chgData name="RAJAN MITTAL" userId="0065d1ff77a44e59" providerId="LiveId" clId="{07F7B27F-8D12-4D6D-A5DA-A524CE67658E}" dt="2025-09-07T12:34:24.495" v="88" actId="207"/>
          <ac:spMkLst>
            <pc:docMk/>
            <pc:sldMk cId="0" sldId="263"/>
            <ac:spMk id="17" creationId="{00000000-0000-0000-0000-000000000000}"/>
          </ac:spMkLst>
        </pc:spChg>
        <pc:spChg chg="mod">
          <ac:chgData name="RAJAN MITTAL" userId="0065d1ff77a44e59" providerId="LiveId" clId="{07F7B27F-8D12-4D6D-A5DA-A524CE67658E}" dt="2025-09-07T12:34:47.848" v="93" actId="207"/>
          <ac:spMkLst>
            <pc:docMk/>
            <pc:sldMk cId="0" sldId="263"/>
            <ac:spMk id="19" creationId="{00000000-0000-0000-0000-000000000000}"/>
          </ac:spMkLst>
        </pc:spChg>
        <pc:spChg chg="mod">
          <ac:chgData name="RAJAN MITTAL" userId="0065d1ff77a44e59" providerId="LiveId" clId="{07F7B27F-8D12-4D6D-A5DA-A524CE67658E}" dt="2025-09-07T12:34:52.939" v="94" actId="207"/>
          <ac:spMkLst>
            <pc:docMk/>
            <pc:sldMk cId="0" sldId="263"/>
            <ac:spMk id="20" creationId="{00000000-0000-0000-0000-000000000000}"/>
          </ac:spMkLst>
        </pc:spChg>
        <pc:spChg chg="mod">
          <ac:chgData name="RAJAN MITTAL" userId="0065d1ff77a44e59" providerId="LiveId" clId="{07F7B27F-8D12-4D6D-A5DA-A524CE67658E}" dt="2025-09-07T12:35:04.813" v="96" actId="207"/>
          <ac:spMkLst>
            <pc:docMk/>
            <pc:sldMk cId="0" sldId="263"/>
            <ac:spMk id="21" creationId="{00000000-0000-0000-0000-000000000000}"/>
          </ac:spMkLst>
        </pc:spChg>
      </pc:sldChg>
      <pc:sldChg chg="modSp mod">
        <pc:chgData name="RAJAN MITTAL" userId="0065d1ff77a44e59" providerId="LiveId" clId="{07F7B27F-8D12-4D6D-A5DA-A524CE67658E}" dt="2025-09-08T07:19:35.301" v="115" actId="1076"/>
        <pc:sldMkLst>
          <pc:docMk/>
          <pc:sldMk cId="0" sldId="264"/>
        </pc:sldMkLst>
        <pc:spChg chg="mod">
          <ac:chgData name="RAJAN MITTAL" userId="0065d1ff77a44e59" providerId="LiveId" clId="{07F7B27F-8D12-4D6D-A5DA-A524CE67658E}" dt="2025-09-07T12:37:03.567" v="109" actId="207"/>
          <ac:spMkLst>
            <pc:docMk/>
            <pc:sldMk cId="0" sldId="264"/>
            <ac:spMk id="2" creationId="{00000000-0000-0000-0000-000000000000}"/>
          </ac:spMkLst>
        </pc:spChg>
        <pc:spChg chg="mod">
          <ac:chgData name="RAJAN MITTAL" userId="0065d1ff77a44e59" providerId="LiveId" clId="{07F7B27F-8D12-4D6D-A5DA-A524CE67658E}" dt="2025-09-07T12:35:27.363" v="97" actId="207"/>
          <ac:spMkLst>
            <pc:docMk/>
            <pc:sldMk cId="0" sldId="264"/>
            <ac:spMk id="3" creationId="{00000000-0000-0000-0000-000000000000}"/>
          </ac:spMkLst>
        </pc:spChg>
        <pc:spChg chg="mod">
          <ac:chgData name="RAJAN MITTAL" userId="0065d1ff77a44e59" providerId="LiveId" clId="{07F7B27F-8D12-4D6D-A5DA-A524CE67658E}" dt="2025-09-08T07:19:35.301" v="115" actId="1076"/>
          <ac:spMkLst>
            <pc:docMk/>
            <pc:sldMk cId="0" sldId="264"/>
            <ac:spMk id="6" creationId="{00000000-0000-0000-0000-000000000000}"/>
          </ac:spMkLst>
        </pc:spChg>
        <pc:spChg chg="mod">
          <ac:chgData name="RAJAN MITTAL" userId="0065d1ff77a44e59" providerId="LiveId" clId="{07F7B27F-8D12-4D6D-A5DA-A524CE67658E}" dt="2025-09-07T12:36:05.934" v="100" actId="207"/>
          <ac:spMkLst>
            <pc:docMk/>
            <pc:sldMk cId="0" sldId="264"/>
            <ac:spMk id="7" creationId="{00000000-0000-0000-0000-000000000000}"/>
          </ac:spMkLst>
        </pc:spChg>
        <pc:spChg chg="mod">
          <ac:chgData name="RAJAN MITTAL" userId="0065d1ff77a44e59" providerId="LiveId" clId="{07F7B27F-8D12-4D6D-A5DA-A524CE67658E}" dt="2025-09-07T12:36:23.815" v="102" actId="207"/>
          <ac:spMkLst>
            <pc:docMk/>
            <pc:sldMk cId="0" sldId="264"/>
            <ac:spMk id="10" creationId="{00000000-0000-0000-0000-000000000000}"/>
          </ac:spMkLst>
        </pc:spChg>
        <pc:spChg chg="mod">
          <ac:chgData name="RAJAN MITTAL" userId="0065d1ff77a44e59" providerId="LiveId" clId="{07F7B27F-8D12-4D6D-A5DA-A524CE67658E}" dt="2025-09-07T12:36:11.927" v="101" actId="207"/>
          <ac:spMkLst>
            <pc:docMk/>
            <pc:sldMk cId="0" sldId="264"/>
            <ac:spMk id="11" creationId="{00000000-0000-0000-0000-000000000000}"/>
          </ac:spMkLst>
        </pc:spChg>
        <pc:spChg chg="mod">
          <ac:chgData name="RAJAN MITTAL" userId="0065d1ff77a44e59" providerId="LiveId" clId="{07F7B27F-8D12-4D6D-A5DA-A524CE67658E}" dt="2025-09-07T12:36:49.979" v="107" actId="207"/>
          <ac:spMkLst>
            <pc:docMk/>
            <pc:sldMk cId="0" sldId="264"/>
            <ac:spMk id="14" creationId="{00000000-0000-0000-0000-000000000000}"/>
          </ac:spMkLst>
        </pc:spChg>
        <pc:spChg chg="mod">
          <ac:chgData name="RAJAN MITTAL" userId="0065d1ff77a44e59" providerId="LiveId" clId="{07F7B27F-8D12-4D6D-A5DA-A524CE67658E}" dt="2025-09-07T12:36:54.252" v="108" actId="207"/>
          <ac:spMkLst>
            <pc:docMk/>
            <pc:sldMk cId="0" sldId="264"/>
            <ac:spMk id="15" creationId="{00000000-0000-0000-0000-000000000000}"/>
          </ac:spMkLst>
        </pc:spChg>
        <pc:spChg chg="mod">
          <ac:chgData name="RAJAN MITTAL" userId="0065d1ff77a44e59" providerId="LiveId" clId="{07F7B27F-8D12-4D6D-A5DA-A524CE67658E}" dt="2025-09-07T12:36:29.205" v="103" actId="207"/>
          <ac:spMkLst>
            <pc:docMk/>
            <pc:sldMk cId="0" sldId="264"/>
            <ac:spMk id="18" creationId="{00000000-0000-0000-0000-000000000000}"/>
          </ac:spMkLst>
        </pc:spChg>
        <pc:spChg chg="mod">
          <ac:chgData name="RAJAN MITTAL" userId="0065d1ff77a44e59" providerId="LiveId" clId="{07F7B27F-8D12-4D6D-A5DA-A524CE67658E}" dt="2025-09-07T12:36:43.401" v="106" actId="207"/>
          <ac:spMkLst>
            <pc:docMk/>
            <pc:sldMk cId="0" sldId="264"/>
            <ac:spMk id="19" creationId="{00000000-0000-0000-0000-000000000000}"/>
          </ac:spMkLst>
        </pc:spChg>
      </pc:sldChg>
      <pc:sldChg chg="addSp modSp mod">
        <pc:chgData name="RAJAN MITTAL" userId="0065d1ff77a44e59" providerId="LiveId" clId="{07F7B27F-8D12-4D6D-A5DA-A524CE67658E}" dt="2025-09-07T15:45:38.583" v="113" actId="14100"/>
        <pc:sldMkLst>
          <pc:docMk/>
          <pc:sldMk cId="0" sldId="265"/>
        </pc:sldMkLst>
        <pc:spChg chg="mod">
          <ac:chgData name="RAJAN MITTAL" userId="0065d1ff77a44e59" providerId="LiveId" clId="{07F7B27F-8D12-4D6D-A5DA-A524CE67658E}" dt="2025-09-07T15:45:38.583" v="113" actId="14100"/>
          <ac:spMkLst>
            <pc:docMk/>
            <pc:sldMk cId="0" sldId="265"/>
            <ac:spMk id="6" creationId="{00000000-0000-0000-0000-000000000000}"/>
          </ac:spMkLst>
        </pc:spChg>
      </pc:sldChg>
      <pc:sldMasterChg chg="modSldLayout">
        <pc:chgData name="RAJAN MITTAL" userId="0065d1ff77a44e59" providerId="LiveId" clId="{07F7B27F-8D12-4D6D-A5DA-A524CE67658E}" dt="2025-09-07T12:27:01.508" v="31"/>
        <pc:sldMasterMkLst>
          <pc:docMk/>
          <pc:sldMasterMk cId="3751933995" sldId="2147483660"/>
        </pc:sldMasterMkLst>
        <pc:sldLayoutChg chg="addSp delSp">
          <pc:chgData name="RAJAN MITTAL" userId="0065d1ff77a44e59" providerId="LiveId" clId="{07F7B27F-8D12-4D6D-A5DA-A524CE67658E}" dt="2025-09-07T12:27:01.508" v="31"/>
          <pc:sldLayoutMkLst>
            <pc:docMk/>
            <pc:sldMasterMk cId="3751933995" sldId="2147483660"/>
            <pc:sldLayoutMk cId="3865134125" sldId="2147483672"/>
          </pc:sldLayoutMkLst>
        </pc:sldLayoutChg>
        <pc:sldLayoutChg chg="addSp delSp">
          <pc:chgData name="RAJAN MITTAL" userId="0065d1ff77a44e59" providerId="LiveId" clId="{07F7B27F-8D12-4D6D-A5DA-A524CE67658E}" dt="2025-09-07T12:27:01.508" v="31"/>
          <pc:sldLayoutMkLst>
            <pc:docMk/>
            <pc:sldMasterMk cId="3751933995" sldId="2147483660"/>
            <pc:sldLayoutMk cId="3752625558" sldId="2147483673"/>
          </pc:sldLayoutMkLst>
        </pc:sldLayoutChg>
        <pc:sldLayoutChg chg="addSp delSp">
          <pc:chgData name="RAJAN MITTAL" userId="0065d1ff77a44e59" providerId="LiveId" clId="{07F7B27F-8D12-4D6D-A5DA-A524CE67658E}" dt="2025-09-07T12:27:01.508" v="31"/>
          <pc:sldLayoutMkLst>
            <pc:docMk/>
            <pc:sldMasterMk cId="3751933995" sldId="2147483660"/>
            <pc:sldLayoutMk cId="1716897815" sldId="2147483674"/>
          </pc:sldLayoutMkLst>
        </pc:sldLayoutChg>
        <pc:sldLayoutChg chg="addSp delSp">
          <pc:chgData name="RAJAN MITTAL" userId="0065d1ff77a44e59" providerId="LiveId" clId="{07F7B27F-8D12-4D6D-A5DA-A524CE67658E}" dt="2025-09-07T12:27:01.508" v="31"/>
          <pc:sldLayoutMkLst>
            <pc:docMk/>
            <pc:sldMasterMk cId="3751933995" sldId="2147483660"/>
            <pc:sldLayoutMk cId="1006448505" sldId="2147483675"/>
          </pc:sldLayoutMkLst>
        </pc:sldLayoutChg>
        <pc:sldLayoutChg chg="addSp delSp">
          <pc:chgData name="RAJAN MITTAL" userId="0065d1ff77a44e59" providerId="LiveId" clId="{07F7B27F-8D12-4D6D-A5DA-A524CE67658E}" dt="2025-09-07T12:27:01.508" v="31"/>
          <pc:sldLayoutMkLst>
            <pc:docMk/>
            <pc:sldMasterMk cId="3751933995" sldId="2147483660"/>
            <pc:sldLayoutMk cId="3233487745" sldId="2147483676"/>
          </pc:sldLayoutMkLst>
        </pc:sldLayoutChg>
        <pc:sldLayoutChg chg="addSp delSp">
          <pc:chgData name="RAJAN MITTAL" userId="0065d1ff77a44e59" providerId="LiveId" clId="{07F7B27F-8D12-4D6D-A5DA-A524CE67658E}" dt="2025-09-07T12:27:01.508" v="31"/>
          <pc:sldLayoutMkLst>
            <pc:docMk/>
            <pc:sldMasterMk cId="3751933995" sldId="2147483660"/>
            <pc:sldLayoutMk cId="3162161552" sldId="2147483677"/>
          </pc:sldLayoutMkLst>
        </pc:sldLayoutChg>
        <pc:sldLayoutChg chg="addSp delSp">
          <pc:chgData name="RAJAN MITTAL" userId="0065d1ff77a44e59" providerId="LiveId" clId="{07F7B27F-8D12-4D6D-A5DA-A524CE67658E}" dt="2025-09-07T12:27:01.508" v="31"/>
          <pc:sldLayoutMkLst>
            <pc:docMk/>
            <pc:sldMasterMk cId="3751933995" sldId="2147483660"/>
            <pc:sldLayoutMk cId="3485444612" sldId="2147483678"/>
          </pc:sldLayoutMkLst>
        </pc:sldLayoutChg>
        <pc:sldLayoutChg chg="addSp delSp">
          <pc:chgData name="RAJAN MITTAL" userId="0065d1ff77a44e59" providerId="LiveId" clId="{07F7B27F-8D12-4D6D-A5DA-A524CE67658E}" dt="2025-09-07T12:27:01.508" v="31"/>
          <pc:sldLayoutMkLst>
            <pc:docMk/>
            <pc:sldMasterMk cId="3751933995" sldId="2147483660"/>
            <pc:sldLayoutMk cId="2177657107" sldId="2147483679"/>
          </pc:sldLayoutMkLst>
        </pc:sldLayoutChg>
        <pc:sldLayoutChg chg="addSp delSp">
          <pc:chgData name="RAJAN MITTAL" userId="0065d1ff77a44e59" providerId="LiveId" clId="{07F7B27F-8D12-4D6D-A5DA-A524CE67658E}" dt="2025-09-07T12:27:01.508" v="31"/>
          <pc:sldLayoutMkLst>
            <pc:docMk/>
            <pc:sldMasterMk cId="3751933995" sldId="2147483660"/>
            <pc:sldLayoutMk cId="2007264964" sldId="2147483680"/>
          </pc:sldLayoutMkLst>
        </pc:sldLayoutChg>
        <pc:sldLayoutChg chg="addSp delSp">
          <pc:chgData name="RAJAN MITTAL" userId="0065d1ff77a44e59" providerId="LiveId" clId="{07F7B27F-8D12-4D6D-A5DA-A524CE67658E}" dt="2025-09-07T12:27:01.508" v="31"/>
          <pc:sldLayoutMkLst>
            <pc:docMk/>
            <pc:sldMasterMk cId="3751933995" sldId="2147483660"/>
            <pc:sldLayoutMk cId="3349227154" sldId="2147483681"/>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4:45.35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116 381,'32'-14,"0"2,54-13,-13 4,-31 7,297-99,-159 58,-74 25,-217 77,-138 50,125-47,-170 47,242-83,-106 21,141-36,20-8,28-13,236-145,106-70,-394 251,-88 64,28-22,63-42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05.135"/>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11.022"/>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12.160"/>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12.300"/>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12.518"/>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07T12:25:32.605"/>
    </inkml:context>
    <inkml:brush xml:id="br0">
      <inkml:brushProperty name="width" value="0.1" units="cm"/>
      <inkml:brushProperty name="height" value="0.2" units="cm"/>
      <inkml:brushProperty name="color" value="#E6E6E6"/>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DCB8A20-B383-48B8-BB54-F48BA843C14D}" type="datetimeFigureOut">
              <a:t>9/15/2025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691E703-5875-4E0F-80F3-75D97E1E5154}" type="slidenum">
              <a:t>‹#›</a:t>
            </a:fld>
            <a:endParaRPr lang="en-US"/>
          </a:p>
        </p:txBody>
      </p:sp>
    </p:spTree>
    <p:extLst>
      <p:ext uri="{BB962C8B-B14F-4D97-AF65-F5344CB8AC3E}">
        <p14:creationId xmlns:p14="http://schemas.microsoft.com/office/powerpoint/2010/main" val="3018436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endParaRPr lang="en-US" dirty="0"/>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a:xfrm>
            <a:off x="9491473" y="5177194"/>
            <a:ext cx="3493008" cy="449570"/>
          </a:xfrm>
        </p:spPr>
        <p:txBody>
          <a:bodyPr/>
          <a:lstStyle/>
          <a:p>
            <a:fld id="{9AB3A824-1A51-4B26-AD58-A6D8E14F6C04}" type="datetimeFigureOut">
              <a:rPr lang="en-US" smtClean="0"/>
              <a:t>9/15/2025</a:t>
            </a:fld>
            <a:endParaRPr lang="en-US" dirty="0"/>
          </a:p>
        </p:txBody>
      </p:sp>
      <p:sp>
        <p:nvSpPr>
          <p:cNvPr id="5" name="Footer Placeholder 4"/>
          <p:cNvSpPr>
            <a:spLocks noGrp="1"/>
          </p:cNvSpPr>
          <p:nvPr>
            <p:ph type="ftr" sz="quarter" idx="11"/>
          </p:nvPr>
        </p:nvSpPr>
        <p:spPr>
          <a:xfrm>
            <a:off x="1645920" y="5188615"/>
            <a:ext cx="7680960" cy="438150"/>
          </a:xfrm>
        </p:spPr>
        <p:txBody>
          <a:bodyPr/>
          <a:lstStyle/>
          <a:p>
            <a:r>
              <a:rPr lang="en-US"/>
              <a:t>
              </a:t>
            </a:r>
            <a:endParaRPr lang="en-US" dirty="0"/>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355272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9/15/2025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204066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3CBC1C18-307B-4F68-A007-B5B542270E8D}" type="datetimeFigureOut">
              <a:rPr lang="en-US" smtClean="0"/>
              <a:t>9/15/2025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r>
              <a:rPr lang="en-US"/>
              <a:t>
              </a:t>
            </a:r>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30240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3CBC1C18-307B-4F68-A007-B5B542270E8D}" type="datetimeFigureOut">
              <a:rPr lang="en-US" smtClean="0"/>
              <a:t>9/15/2025</a:t>
            </a:fld>
            <a:endParaRPr lang="en-US" dirty="0"/>
          </a:p>
        </p:txBody>
      </p:sp>
      <p:sp>
        <p:nvSpPr>
          <p:cNvPr id="6" name="Footer Placeholder 5"/>
          <p:cNvSpPr>
            <a:spLocks noGrp="1"/>
          </p:cNvSpPr>
          <p:nvPr>
            <p:ph type="ftr" sz="quarter" idx="11"/>
          </p:nvPr>
        </p:nvSpPr>
        <p:spPr>
          <a:xfrm>
            <a:off x="822960" y="455930"/>
            <a:ext cx="8389790" cy="438150"/>
          </a:xfrm>
        </p:spPr>
        <p:txBody>
          <a:bodyPr/>
          <a:lstStyle/>
          <a:p>
            <a:r>
              <a:rPr lang="en-US"/>
              <a:t>
              </a:t>
            </a:r>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pPr/>
              <a:t>‹#›</a:t>
            </a:fld>
            <a:endParaRPr lang="en-US" dirty="0"/>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17212381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3CBC1C18-307B-4F68-A007-B5B542270E8D}" type="datetimeFigureOut">
              <a:rPr lang="en-US" smtClean="0"/>
              <a:t>9/15/2025</a:t>
            </a:fld>
            <a:endParaRPr lang="en-US" dirty="0"/>
          </a:p>
        </p:txBody>
      </p:sp>
      <p:sp>
        <p:nvSpPr>
          <p:cNvPr id="6" name="Footer Placeholder 5"/>
          <p:cNvSpPr>
            <a:spLocks noGrp="1"/>
          </p:cNvSpPr>
          <p:nvPr>
            <p:ph type="ftr" sz="quarter" idx="11"/>
          </p:nvPr>
        </p:nvSpPr>
        <p:spPr>
          <a:xfrm>
            <a:off x="822960" y="454660"/>
            <a:ext cx="8389790" cy="438150"/>
          </a:xfrm>
        </p:spPr>
        <p:txBody>
          <a:bodyPr/>
          <a:lstStyle/>
          <a:p>
            <a:r>
              <a:rPr lang="en-US"/>
              <a:t>
              </a:t>
            </a:r>
            <a:endParaRPr lang="en-US" dirty="0"/>
          </a:p>
        </p:txBody>
      </p:sp>
      <p:sp>
        <p:nvSpPr>
          <p:cNvPr id="7" name="Slide Number Placeholder 6"/>
          <p:cNvSpPr>
            <a:spLocks noGrp="1"/>
          </p:cNvSpPr>
          <p:nvPr>
            <p:ph type="sldNum" sz="quarter" idx="12"/>
          </p:nvPr>
        </p:nvSpPr>
        <p:spPr>
          <a:xfrm>
            <a:off x="13034942" y="457201"/>
            <a:ext cx="772498" cy="43815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61128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9/15/2025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218550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9/15/2025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427049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9/15/2025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29428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D3FFE419-2371-464F-8239-3959401C3561}" type="datetimeFigureOut">
              <a:rPr lang="en-US" smtClean="0"/>
              <a:t>9/15/2025</a:t>
            </a:fld>
            <a:endParaRPr lang="en-US" dirty="0"/>
          </a:p>
        </p:txBody>
      </p:sp>
      <p:sp>
        <p:nvSpPr>
          <p:cNvPr id="5" name="Footer Placeholder 4"/>
          <p:cNvSpPr>
            <a:spLocks noGrp="1"/>
          </p:cNvSpPr>
          <p:nvPr>
            <p:ph type="ftr" sz="quarter" idx="11"/>
          </p:nvPr>
        </p:nvSpPr>
        <p:spPr>
          <a:xfrm>
            <a:off x="822960" y="457201"/>
            <a:ext cx="8389790" cy="438150"/>
          </a:xfrm>
        </p:spPr>
        <p:txBody>
          <a:bodyPr/>
          <a:lstStyle/>
          <a:p>
            <a:r>
              <a:rPr lang="en-US"/>
              <a:t>
              </a:t>
            </a:r>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0808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5133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883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9/15/2025</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485056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504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758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364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448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4460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8749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74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endParaRPr lang="en-US" dirty="0"/>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3E5059C3-6A89-4494-99FF-5A4D6FFD50EB}" type="datetimeFigureOut">
              <a:rPr lang="en-US" smtClean="0"/>
              <a:t>9/15/2025</a:t>
            </a:fld>
            <a:endParaRPr lang="en-US" dirty="0"/>
          </a:p>
        </p:txBody>
      </p:sp>
      <p:sp>
        <p:nvSpPr>
          <p:cNvPr id="5" name="Footer Placeholder 4"/>
          <p:cNvSpPr>
            <a:spLocks noGrp="1"/>
          </p:cNvSpPr>
          <p:nvPr>
            <p:ph type="ftr" sz="quarter" idx="11"/>
          </p:nvPr>
        </p:nvSpPr>
        <p:spPr>
          <a:xfrm>
            <a:off x="822960" y="457202"/>
            <a:ext cx="8389790" cy="436878"/>
          </a:xfrm>
        </p:spPr>
        <p:txBody>
          <a:bodyPr/>
          <a:lstStyle/>
          <a:p>
            <a:r>
              <a:rPr lang="en-US"/>
              <a:t>
              </a:t>
            </a:r>
            <a:endParaRPr lang="en-US" dirty="0"/>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66498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9/15/2025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02181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9/15/2025</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457531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9/15/2025</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61419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9/15/2025</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83219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endParaRPr lang="en-US" dirty="0"/>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9/15/2025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15645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9/15/2025</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24661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3CBC1C18-307B-4F68-A007-B5B542270E8D}" type="datetimeFigureOut">
              <a:rPr lang="en-US" smtClean="0"/>
              <a:t>9/15/2025</a:t>
            </a:fld>
            <a:endParaRPr lang="en-US" dirty="0"/>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2057968"/>
      </p:ext>
    </p:extLst>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png"/><Relationship Id="rId7"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customXml" Target="../ink/ink3.xml"/><Relationship Id="rId5" Type="http://schemas.openxmlformats.org/officeDocument/2006/relationships/image" Target="../media/image13.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ctr">
              <a:lnSpc>
                <a:spcPts val="5550"/>
              </a:lnSpc>
              <a:buNone/>
            </a:pPr>
            <a:r>
              <a:rPr lang="en-US" sz="4450" dirty="0">
                <a:solidFill>
                  <a:srgbClr val="403011"/>
                </a:solidFill>
                <a:latin typeface="Brygada 1918 Semi Bold" pitchFamily="34" charset="0"/>
                <a:ea typeface="Brygada 1918 Semi Bold" pitchFamily="34" charset="-122"/>
                <a:cs typeface="Brygada 1918 Semi Bold" pitchFamily="34" charset="-120"/>
              </a:rPr>
              <a:t> </a:t>
            </a:r>
            <a:r>
              <a:rPr lang="en-US" sz="4450" dirty="0">
                <a:solidFill>
                  <a:srgbClr val="FF0000"/>
                </a:solidFill>
                <a:latin typeface="Brygada 1918 Semi Bold" pitchFamily="34" charset="0"/>
                <a:ea typeface="Brygada 1918 Semi Bold" pitchFamily="34" charset="-122"/>
                <a:cs typeface="Brygada 1918 Semi Bold" pitchFamily="34" charset="-120"/>
              </a:rPr>
              <a:t>Building a Video Streaming </a:t>
            </a:r>
          </a:p>
          <a:p>
            <a:pPr marL="0" indent="0" algn="ctr">
              <a:lnSpc>
                <a:spcPts val="5550"/>
              </a:lnSpc>
              <a:buNone/>
            </a:pPr>
            <a:r>
              <a:rPr lang="en-US" sz="4450">
                <a:solidFill>
                  <a:srgbClr val="FF0000"/>
                </a:solidFill>
                <a:latin typeface="Brygada 1918 Semi Bold" pitchFamily="34" charset="0"/>
                <a:ea typeface="Brygada 1918 Semi Bold" pitchFamily="34" charset="-122"/>
              </a:rPr>
              <a:t>Platform</a:t>
            </a:r>
            <a:endParaRPr lang="en-US" sz="4450" dirty="0">
              <a:solidFill>
                <a:srgbClr val="FF0000"/>
              </a:solidFill>
            </a:endParaRPr>
          </a:p>
        </p:txBody>
      </p:sp>
      <p:sp>
        <p:nvSpPr>
          <p:cNvPr id="4" name="Text 1"/>
          <p:cNvSpPr/>
          <p:nvPr/>
        </p:nvSpPr>
        <p:spPr>
          <a:xfrm>
            <a:off x="6280190" y="4812149"/>
            <a:ext cx="7556421" cy="819724"/>
          </a:xfrm>
          <a:prstGeom prst="rect">
            <a:avLst/>
          </a:prstGeom>
          <a:noFill/>
          <a:ln/>
        </p:spPr>
        <p:txBody>
          <a:bodyPr wrap="none" lIns="0" tIns="0" rIns="0" bIns="0" rtlCol="0" anchor="t"/>
          <a:lstStyle/>
          <a:p>
            <a:pPr marL="0" indent="0" algn="ctr">
              <a:lnSpc>
                <a:spcPts val="2850"/>
              </a:lnSpc>
              <a:buNone/>
            </a:pPr>
            <a:r>
              <a:rPr lang="en-US" sz="2800" dirty="0">
                <a:solidFill>
                  <a:srgbClr val="00B050"/>
                </a:solidFill>
                <a:latin typeface="Brygada 1918" pitchFamily="34" charset="0"/>
                <a:ea typeface="Brygada 1918" pitchFamily="34" charset="-122"/>
                <a:cs typeface="Brygada 1918" pitchFamily="34" charset="-120"/>
              </a:rPr>
              <a:t>Presented by Rajan | 3CSE-C</a:t>
            </a:r>
            <a:endParaRPr lang="en-US" sz="2800" dirty="0">
              <a:solidFill>
                <a:srgbClr val="00B050"/>
              </a:solidFil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1BAEA9A-76F9-EAAD-6761-0D2571B88A44}"/>
                  </a:ext>
                </a:extLst>
              </p14:cNvPr>
              <p14:cNvContentPartPr/>
              <p14:nvPr/>
            </p14:nvContentPartPr>
            <p14:xfrm>
              <a:off x="12999125" y="7811918"/>
              <a:ext cx="362520" cy="157320"/>
            </p14:xfrm>
          </p:contentPart>
        </mc:Choice>
        <mc:Fallback xmlns="">
          <p:pic>
            <p:nvPicPr>
              <p:cNvPr id="5" name="Ink 4">
                <a:extLst>
                  <a:ext uri="{FF2B5EF4-FFF2-40B4-BE49-F238E27FC236}">
                    <a16:creationId xmlns:a16="http://schemas.microsoft.com/office/drawing/2014/main" id="{C1BAEA9A-76F9-EAAD-6761-0D2571B88A44}"/>
                  </a:ext>
                </a:extLst>
              </p:cNvPr>
              <p:cNvPicPr/>
              <p:nvPr/>
            </p:nvPicPr>
            <p:blipFill>
              <a:blip r:embed="rId5"/>
              <a:stretch>
                <a:fillRect/>
              </a:stretch>
            </p:blipFill>
            <p:spPr>
              <a:xfrm>
                <a:off x="12981485" y="7776278"/>
                <a:ext cx="398160" cy="2289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3321368" y="4208383"/>
            <a:ext cx="7987546" cy="708779"/>
          </a:xfrm>
          <a:prstGeom prst="rect">
            <a:avLst/>
          </a:prstGeom>
          <a:noFill/>
          <a:ln/>
        </p:spPr>
        <p:txBody>
          <a:bodyPr wrap="none" lIns="0" tIns="0" rIns="0" bIns="0" rtlCol="0" anchor="t"/>
          <a:lstStyle/>
          <a:p>
            <a:pPr marL="0" indent="0" algn="ctr">
              <a:lnSpc>
                <a:spcPts val="5550"/>
              </a:lnSpc>
              <a:buNone/>
            </a:pPr>
            <a:r>
              <a:rPr lang="en-US" sz="4450" dirty="0">
                <a:solidFill>
                  <a:srgbClr val="FFFFFF"/>
                </a:solidFill>
                <a:latin typeface="Brygada 1918 Semi Bold" pitchFamily="34" charset="0"/>
                <a:ea typeface="Brygada 1918 Semi Bold" pitchFamily="34" charset="-122"/>
                <a:cs typeface="Brygada 1918 Semi Bold" pitchFamily="34" charset="-120"/>
              </a:rPr>
              <a:t>Thank You for Your Attention!</a:t>
            </a:r>
            <a:endParaRPr lang="en-US" sz="4450" dirty="0"/>
          </a:p>
        </p:txBody>
      </p:sp>
      <p:sp>
        <p:nvSpPr>
          <p:cNvPr id="4" name="Text 1"/>
          <p:cNvSpPr/>
          <p:nvPr/>
        </p:nvSpPr>
        <p:spPr>
          <a:xfrm>
            <a:off x="793790" y="5257324"/>
            <a:ext cx="13042821" cy="362903"/>
          </a:xfrm>
          <a:prstGeom prst="rect">
            <a:avLst/>
          </a:prstGeom>
          <a:noFill/>
          <a:ln/>
        </p:spPr>
        <p:txBody>
          <a:bodyPr wrap="none" lIns="0" tIns="0" rIns="0" bIns="0" rtlCol="0" anchor="t"/>
          <a:lstStyle/>
          <a:p>
            <a:pPr marL="0" indent="0" algn="ctr">
              <a:lnSpc>
                <a:spcPts val="2850"/>
              </a:lnSpc>
              <a:buNone/>
            </a:pPr>
            <a:r>
              <a:rPr lang="en-US" sz="1750">
                <a:solidFill>
                  <a:srgbClr val="FFFFFF"/>
                </a:solidFill>
                <a:latin typeface="Brygada 1918" pitchFamily="34" charset="0"/>
                <a:ea typeface="Brygada 1918" pitchFamily="34" charset="-122"/>
                <a:cs typeface="Brygada 1918" pitchFamily="34" charset="-120"/>
              </a:rPr>
              <a:t>This project is a stepping stone into the exciting world of backend development for media platforms.</a:t>
            </a:r>
            <a:endParaRPr lang="en-US" sz="1750"/>
          </a:p>
        </p:txBody>
      </p:sp>
      <p:sp>
        <p:nvSpPr>
          <p:cNvPr id="5" name="Text 2"/>
          <p:cNvSpPr/>
          <p:nvPr/>
        </p:nvSpPr>
        <p:spPr>
          <a:xfrm>
            <a:off x="793790" y="5875377"/>
            <a:ext cx="13042821" cy="362903"/>
          </a:xfrm>
          <a:prstGeom prst="rect">
            <a:avLst/>
          </a:prstGeom>
          <a:noFill/>
          <a:ln/>
        </p:spPr>
        <p:txBody>
          <a:bodyPr wrap="none" lIns="0" tIns="0" rIns="0" bIns="0" rtlCol="0" anchor="t"/>
          <a:lstStyle/>
          <a:p>
            <a:pPr marL="0" indent="0" algn="ctr">
              <a:lnSpc>
                <a:spcPts val="2850"/>
              </a:lnSpc>
              <a:buNone/>
            </a:pPr>
            <a:r>
              <a:rPr lang="en-US" sz="1750">
                <a:solidFill>
                  <a:srgbClr val="FFFFFF"/>
                </a:solidFill>
                <a:latin typeface="Brygada 1918" pitchFamily="34" charset="0"/>
                <a:ea typeface="Brygada 1918" pitchFamily="34" charset="-122"/>
                <a:cs typeface="Brygada 1918" pitchFamily="34" charset="-120"/>
              </a:rPr>
              <a:t>Presented by </a:t>
            </a:r>
            <a:r>
              <a:rPr lang="en-US" sz="1750">
                <a:solidFill>
                  <a:srgbClr val="E8AF3B"/>
                </a:solidFill>
                <a:latin typeface="Brygada 1918" pitchFamily="34" charset="0"/>
                <a:ea typeface="Brygada 1918" pitchFamily="34" charset="-122"/>
                <a:cs typeface="Brygada 1918" pitchFamily="34" charset="-120"/>
              </a:rPr>
              <a:t>Rajan</a:t>
            </a:r>
            <a:endParaRPr lang="en-US" sz="1750"/>
          </a:p>
        </p:txBody>
      </p:sp>
      <p:sp>
        <p:nvSpPr>
          <p:cNvPr id="6" name="Text 3"/>
          <p:cNvSpPr/>
          <p:nvPr/>
        </p:nvSpPr>
        <p:spPr>
          <a:xfrm>
            <a:off x="793790" y="6390167"/>
            <a:ext cx="13042821" cy="807399"/>
          </a:xfrm>
          <a:prstGeom prst="rect">
            <a:avLst/>
          </a:prstGeom>
          <a:noFill/>
          <a:ln/>
        </p:spPr>
        <p:txBody>
          <a:bodyPr wrap="none" lIns="0" tIns="0" rIns="0" bIns="0" rtlCol="0" anchor="t"/>
          <a:lstStyle/>
          <a:p>
            <a:pPr marL="0" indent="0" algn="ctr">
              <a:lnSpc>
                <a:spcPts val="2850"/>
              </a:lnSpc>
              <a:buNone/>
            </a:pPr>
            <a:r>
              <a:rPr lang="en-US" sz="1750" dirty="0">
                <a:solidFill>
                  <a:srgbClr val="FFFFFF"/>
                </a:solidFill>
                <a:latin typeface="Brygada 1918" pitchFamily="34" charset="0"/>
                <a:ea typeface="Brygada 1918" pitchFamily="34" charset="-122"/>
                <a:cs typeface="Brygada 1918" pitchFamily="34" charset="-120"/>
              </a:rPr>
              <a:t>3CSE-C</a:t>
            </a:r>
          </a:p>
          <a:p>
            <a:pPr marL="0" indent="0" algn="ctr">
              <a:lnSpc>
                <a:spcPts val="2850"/>
              </a:lnSpc>
              <a:buNone/>
            </a:pPr>
            <a:r>
              <a:rPr lang="en-US" sz="1750" dirty="0">
                <a:solidFill>
                  <a:srgbClr val="FFFFFF"/>
                </a:solidFill>
                <a:latin typeface="Brygada 1918" pitchFamily="34" charset="0"/>
                <a:ea typeface="Brygada 1918" pitchFamily="34" charset="-122"/>
              </a:rPr>
              <a:t>1223145</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dirty="0">
                <a:solidFill>
                  <a:schemeClr val="accent1"/>
                </a:solidFill>
                <a:latin typeface="Brygada 1918 Semi Bold" pitchFamily="34" charset="0"/>
                <a:ea typeface="Brygada 1918 Semi Bold" pitchFamily="34" charset="-122"/>
                <a:cs typeface="Brygada 1918 Semi Bold" pitchFamily="34" charset="-120"/>
              </a:rPr>
              <a:t>Project Overview: Simple Streaming Backend</a:t>
            </a:r>
            <a:endParaRPr lang="en-US" sz="4450" dirty="0">
              <a:solidFill>
                <a:schemeClr val="accent1"/>
              </a:solidFill>
            </a:endParaRPr>
          </a:p>
        </p:txBody>
      </p:sp>
      <p:sp>
        <p:nvSpPr>
          <p:cNvPr id="4" name="Text 1"/>
          <p:cNvSpPr/>
          <p:nvPr/>
        </p:nvSpPr>
        <p:spPr>
          <a:xfrm>
            <a:off x="793790" y="359592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92D050"/>
                </a:solidFill>
                <a:latin typeface="Brygada 1918" pitchFamily="34" charset="0"/>
                <a:ea typeface="Brygada 1918" pitchFamily="34" charset="-122"/>
                <a:cs typeface="Brygada 1918" pitchFamily="34" charset="-120"/>
              </a:rPr>
              <a:t>This project focuses on developing a foundational backend for a video streaming platform using Java and Spring Boot. Our goal is to implement the core functionalities essential for any content delivery service: uploading, downloading, and managing video content.</a:t>
            </a:r>
            <a:endParaRPr lang="en-US" sz="1750" dirty="0">
              <a:solidFill>
                <a:srgbClr val="92D050"/>
              </a:solidFill>
            </a:endParaRPr>
          </a:p>
        </p:txBody>
      </p:sp>
      <p:sp>
        <p:nvSpPr>
          <p:cNvPr id="5" name="Text 2"/>
          <p:cNvSpPr/>
          <p:nvPr/>
        </p:nvSpPr>
        <p:spPr>
          <a:xfrm>
            <a:off x="793790" y="5302687"/>
            <a:ext cx="7556421" cy="1088708"/>
          </a:xfrm>
          <a:prstGeom prst="rect">
            <a:avLst/>
          </a:prstGeom>
          <a:noFill/>
          <a:ln/>
        </p:spPr>
        <p:txBody>
          <a:bodyPr wrap="squar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It serves as a practical exploration into building robust, scalable backend systems, providing insights into file handling, API design, and data management within a modern web application context.</a:t>
            </a:r>
            <a:r>
              <a:rPr lang="en-US" sz="1750" dirty="0">
                <a:solidFill>
                  <a:srgbClr val="403011"/>
                </a:solidFill>
                <a:latin typeface="Brygada 1918" pitchFamily="34" charset="0"/>
                <a:ea typeface="Brygada 1918" pitchFamily="34" charset="-122"/>
                <a:cs typeface="Brygada 1918" pitchFamily="34" charset="-120"/>
              </a:rPr>
              <a: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80071" y="10391"/>
            <a:ext cx="5760720" cy="8229600"/>
          </a:xfrm>
          <a:prstGeom prst="rect">
            <a:avLst/>
          </a:prstGeom>
        </p:spPr>
      </p:pic>
      <p:sp>
        <p:nvSpPr>
          <p:cNvPr id="3" name="Text 0"/>
          <p:cNvSpPr/>
          <p:nvPr/>
        </p:nvSpPr>
        <p:spPr>
          <a:xfrm>
            <a:off x="666036" y="687110"/>
            <a:ext cx="6666309" cy="594717"/>
          </a:xfrm>
          <a:prstGeom prst="rect">
            <a:avLst/>
          </a:prstGeom>
          <a:noFill/>
          <a:ln/>
        </p:spPr>
        <p:txBody>
          <a:bodyPr wrap="none" lIns="0" tIns="0" rIns="0" bIns="0" rtlCol="0" anchor="t"/>
          <a:lstStyle/>
          <a:p>
            <a:pPr marL="0" indent="0" algn="l">
              <a:lnSpc>
                <a:spcPts val="4650"/>
              </a:lnSpc>
              <a:buNone/>
            </a:pPr>
            <a:r>
              <a:rPr lang="en-US" sz="3700" dirty="0">
                <a:solidFill>
                  <a:srgbClr val="FFFF00"/>
                </a:solidFill>
                <a:latin typeface="Brygada 1918 Semi Bold" pitchFamily="34" charset="0"/>
                <a:ea typeface="Brygada 1918 Semi Bold" pitchFamily="34" charset="-122"/>
                <a:cs typeface="Brygada 1918 Semi Bold" pitchFamily="34" charset="-120"/>
              </a:rPr>
              <a:t>The "Why" Behind the Stream</a:t>
            </a:r>
            <a:endParaRPr lang="en-US" sz="3700" dirty="0">
              <a:solidFill>
                <a:srgbClr val="FFFF00"/>
              </a:solidFill>
            </a:endParaRPr>
          </a:p>
        </p:txBody>
      </p:sp>
      <p:sp>
        <p:nvSpPr>
          <p:cNvPr id="4" name="Text 1"/>
          <p:cNvSpPr/>
          <p:nvPr/>
        </p:nvSpPr>
        <p:spPr>
          <a:xfrm>
            <a:off x="666036" y="1567220"/>
            <a:ext cx="7811929" cy="912971"/>
          </a:xfrm>
          <a:prstGeom prst="rect">
            <a:avLst/>
          </a:prstGeom>
          <a:noFill/>
          <a:ln/>
        </p:spPr>
        <p:txBody>
          <a:bodyPr wrap="square" lIns="0" tIns="0" rIns="0" bIns="0" rtlCol="0" anchor="t"/>
          <a:lstStyle/>
          <a:p>
            <a:pPr marL="0" indent="0" algn="l">
              <a:lnSpc>
                <a:spcPts val="2350"/>
              </a:lnSpc>
              <a:buNone/>
            </a:pPr>
            <a:r>
              <a:rPr lang="en-US" sz="1450" dirty="0">
                <a:solidFill>
                  <a:schemeClr val="accent4"/>
                </a:solidFill>
                <a:latin typeface="Brygada 1918" pitchFamily="34" charset="0"/>
                <a:ea typeface="Brygada 1918" pitchFamily="34" charset="-122"/>
                <a:cs typeface="Brygada 1918" pitchFamily="34" charset="-120"/>
              </a:rPr>
              <a:t>Developing a video streaming backend offers invaluable learning opportunities, touching on critical areas of computer science and software engineering. It's a journey into real-world application challenges and solutions.</a:t>
            </a:r>
            <a:endParaRPr lang="en-US" sz="1450" dirty="0">
              <a:solidFill>
                <a:schemeClr val="accent4"/>
              </a:solidFill>
            </a:endParaRPr>
          </a:p>
        </p:txBody>
      </p:sp>
      <p:sp>
        <p:nvSpPr>
          <p:cNvPr id="5" name="Shape 2"/>
          <p:cNvSpPr/>
          <p:nvPr/>
        </p:nvSpPr>
        <p:spPr>
          <a:xfrm>
            <a:off x="666036" y="2694265"/>
            <a:ext cx="3810833" cy="2481143"/>
          </a:xfrm>
          <a:prstGeom prst="roundRect">
            <a:avLst>
              <a:gd name="adj" fmla="val 11505"/>
            </a:avLst>
          </a:prstGeom>
          <a:solidFill>
            <a:srgbClr val="626C3B"/>
          </a:solidFill>
          <a:ln w="7620">
            <a:solidFill>
              <a:srgbClr val="626C3B"/>
            </a:solidFill>
            <a:prstDash val="solid"/>
          </a:ln>
        </p:spPr>
      </p:sp>
      <p:sp>
        <p:nvSpPr>
          <p:cNvPr id="6" name="Shape 3"/>
          <p:cNvSpPr/>
          <p:nvPr/>
        </p:nvSpPr>
        <p:spPr>
          <a:xfrm>
            <a:off x="863918" y="2892147"/>
            <a:ext cx="570786" cy="570786"/>
          </a:xfrm>
          <a:prstGeom prst="roundRect">
            <a:avLst>
              <a:gd name="adj" fmla="val 16018413"/>
            </a:avLst>
          </a:prstGeom>
          <a:solidFill>
            <a:srgbClr val="626C3B"/>
          </a:solidFill>
          <a:ln/>
        </p:spPr>
      </p:sp>
      <p:pic>
        <p:nvPicPr>
          <p:cNvPr id="7" name="Image 1" descr="preencoded.png"/>
          <p:cNvPicPr>
            <a:picLocks noChangeAspect="1"/>
          </p:cNvPicPr>
          <p:nvPr/>
        </p:nvPicPr>
        <p:blipFill>
          <a:blip r:embed="rId4"/>
          <a:stretch>
            <a:fillRect/>
          </a:stretch>
        </p:blipFill>
        <p:spPr>
          <a:xfrm>
            <a:off x="1020842" y="3016925"/>
            <a:ext cx="256818" cy="321112"/>
          </a:xfrm>
          <a:prstGeom prst="rect">
            <a:avLst/>
          </a:prstGeom>
        </p:spPr>
      </p:pic>
      <p:sp>
        <p:nvSpPr>
          <p:cNvPr id="8" name="Text 4"/>
          <p:cNvSpPr/>
          <p:nvPr/>
        </p:nvSpPr>
        <p:spPr>
          <a:xfrm>
            <a:off x="863918" y="3653195"/>
            <a:ext cx="2378631" cy="297299"/>
          </a:xfrm>
          <a:prstGeom prst="rect">
            <a:avLst/>
          </a:prstGeom>
          <a:noFill/>
          <a:ln/>
        </p:spPr>
        <p:txBody>
          <a:bodyPr wrap="none" lIns="0" tIns="0" rIns="0" bIns="0" rtlCol="0" anchor="t"/>
          <a:lstStyle/>
          <a:p>
            <a:pPr marL="0" indent="0" algn="l">
              <a:lnSpc>
                <a:spcPts val="2300"/>
              </a:lnSpc>
              <a:buNone/>
            </a:pPr>
            <a:r>
              <a:rPr lang="en-US" sz="1850">
                <a:solidFill>
                  <a:srgbClr val="FFFFFF"/>
                </a:solidFill>
                <a:latin typeface="Brygada 1918 Semi Bold" pitchFamily="34" charset="0"/>
                <a:ea typeface="Brygada 1918 Semi Bold" pitchFamily="34" charset="-122"/>
                <a:cs typeface="Brygada 1918 Semi Bold" pitchFamily="34" charset="-120"/>
              </a:rPr>
              <a:t>Learning &amp; Growth</a:t>
            </a:r>
            <a:endParaRPr lang="en-US" sz="1850"/>
          </a:p>
        </p:txBody>
      </p:sp>
      <p:sp>
        <p:nvSpPr>
          <p:cNvPr id="9" name="Text 5"/>
          <p:cNvSpPr/>
          <p:nvPr/>
        </p:nvSpPr>
        <p:spPr>
          <a:xfrm>
            <a:off x="863918" y="4064556"/>
            <a:ext cx="3415070" cy="912971"/>
          </a:xfrm>
          <a:prstGeom prst="rect">
            <a:avLst/>
          </a:prstGeom>
          <a:noFill/>
          <a:ln/>
        </p:spPr>
        <p:txBody>
          <a:bodyPr wrap="square" lIns="0" tIns="0" rIns="0" bIns="0" rtlCol="0" anchor="t"/>
          <a:lstStyle/>
          <a:p>
            <a:pPr marL="0" indent="0" algn="l">
              <a:lnSpc>
                <a:spcPts val="2350"/>
              </a:lnSpc>
              <a:buNone/>
            </a:pPr>
            <a:r>
              <a:rPr lang="en-US" sz="1450">
                <a:solidFill>
                  <a:srgbClr val="FFFFFF"/>
                </a:solidFill>
                <a:latin typeface="Brygada 1918" pitchFamily="34" charset="0"/>
                <a:ea typeface="Brygada 1918" pitchFamily="34" charset="-122"/>
                <a:cs typeface="Brygada 1918" pitchFamily="34" charset="-120"/>
              </a:rPr>
              <a:t>Deep dive into Java/Spring Boot for practical, enterprise-grade application development.</a:t>
            </a:r>
            <a:endParaRPr lang="en-US" sz="1450"/>
          </a:p>
        </p:txBody>
      </p:sp>
      <p:sp>
        <p:nvSpPr>
          <p:cNvPr id="10" name="Shape 6"/>
          <p:cNvSpPr/>
          <p:nvPr/>
        </p:nvSpPr>
        <p:spPr>
          <a:xfrm>
            <a:off x="4667131" y="2694265"/>
            <a:ext cx="3810833" cy="2481143"/>
          </a:xfrm>
          <a:prstGeom prst="roundRect">
            <a:avLst>
              <a:gd name="adj" fmla="val 11505"/>
            </a:avLst>
          </a:prstGeom>
          <a:solidFill>
            <a:srgbClr val="626C3B"/>
          </a:solidFill>
          <a:ln w="7620">
            <a:solidFill>
              <a:srgbClr val="83792E"/>
            </a:solidFill>
            <a:prstDash val="solid"/>
          </a:ln>
        </p:spPr>
      </p:sp>
      <p:sp>
        <p:nvSpPr>
          <p:cNvPr id="11" name="Shape 7"/>
          <p:cNvSpPr/>
          <p:nvPr/>
        </p:nvSpPr>
        <p:spPr>
          <a:xfrm>
            <a:off x="4865013" y="2892147"/>
            <a:ext cx="570786" cy="570786"/>
          </a:xfrm>
          <a:prstGeom prst="roundRect">
            <a:avLst>
              <a:gd name="adj" fmla="val 16018413"/>
            </a:avLst>
          </a:prstGeom>
          <a:solidFill>
            <a:srgbClr val="83792E"/>
          </a:solidFill>
          <a:ln/>
        </p:spPr>
      </p:sp>
      <p:pic>
        <p:nvPicPr>
          <p:cNvPr id="12" name="Image 2" descr="preencoded.png"/>
          <p:cNvPicPr>
            <a:picLocks noChangeAspect="1"/>
          </p:cNvPicPr>
          <p:nvPr/>
        </p:nvPicPr>
        <p:blipFill>
          <a:blip r:embed="rId5"/>
          <a:stretch>
            <a:fillRect/>
          </a:stretch>
        </p:blipFill>
        <p:spPr>
          <a:xfrm>
            <a:off x="5021937" y="3016925"/>
            <a:ext cx="256818" cy="321112"/>
          </a:xfrm>
          <a:prstGeom prst="rect">
            <a:avLst/>
          </a:prstGeom>
        </p:spPr>
      </p:pic>
      <p:sp>
        <p:nvSpPr>
          <p:cNvPr id="13" name="Text 8"/>
          <p:cNvSpPr/>
          <p:nvPr/>
        </p:nvSpPr>
        <p:spPr>
          <a:xfrm>
            <a:off x="4865013" y="3653195"/>
            <a:ext cx="2475905" cy="297299"/>
          </a:xfrm>
          <a:prstGeom prst="rect">
            <a:avLst/>
          </a:prstGeom>
          <a:noFill/>
          <a:ln/>
        </p:spPr>
        <p:txBody>
          <a:bodyPr wrap="none" lIns="0" tIns="0" rIns="0" bIns="0" rtlCol="0" anchor="t"/>
          <a:lstStyle/>
          <a:p>
            <a:pPr marL="0" indent="0" algn="l">
              <a:lnSpc>
                <a:spcPts val="2300"/>
              </a:lnSpc>
              <a:buNone/>
            </a:pPr>
            <a:r>
              <a:rPr lang="en-US" sz="1850">
                <a:solidFill>
                  <a:srgbClr val="FFFFFF"/>
                </a:solidFill>
                <a:latin typeface="Brygada 1918 Semi Bold" pitchFamily="34" charset="0"/>
                <a:ea typeface="Brygada 1918 Semi Bold" pitchFamily="34" charset="-122"/>
                <a:cs typeface="Brygada 1918 Semi Bold" pitchFamily="34" charset="-120"/>
              </a:rPr>
              <a:t>Scalability Challenges</a:t>
            </a:r>
            <a:endParaRPr lang="en-US" sz="1850"/>
          </a:p>
        </p:txBody>
      </p:sp>
      <p:sp>
        <p:nvSpPr>
          <p:cNvPr id="14" name="Text 9"/>
          <p:cNvSpPr/>
          <p:nvPr/>
        </p:nvSpPr>
        <p:spPr>
          <a:xfrm>
            <a:off x="4865013" y="4064556"/>
            <a:ext cx="3415070" cy="912971"/>
          </a:xfrm>
          <a:prstGeom prst="rect">
            <a:avLst/>
          </a:prstGeom>
          <a:noFill/>
          <a:ln/>
        </p:spPr>
        <p:txBody>
          <a:bodyPr wrap="square" lIns="0" tIns="0" rIns="0" bIns="0" rtlCol="0" anchor="t"/>
          <a:lstStyle/>
          <a:p>
            <a:pPr marL="0" indent="0" algn="l">
              <a:lnSpc>
                <a:spcPts val="2350"/>
              </a:lnSpc>
              <a:buNone/>
            </a:pPr>
            <a:r>
              <a:rPr lang="en-US" sz="1450" dirty="0">
                <a:solidFill>
                  <a:srgbClr val="FFFFFF"/>
                </a:solidFill>
                <a:latin typeface="Brygada 1918" pitchFamily="34" charset="0"/>
                <a:ea typeface="Brygada 1918" pitchFamily="34" charset="-122"/>
                <a:cs typeface="Brygada 1918" pitchFamily="34" charset="-120"/>
              </a:rPr>
              <a:t>Understand how to manage large files and concurrent user requests for efficient content delivery.</a:t>
            </a:r>
            <a:endParaRPr lang="en-US" sz="1450" dirty="0"/>
          </a:p>
        </p:txBody>
      </p:sp>
      <p:sp>
        <p:nvSpPr>
          <p:cNvPr id="15" name="Shape 10"/>
          <p:cNvSpPr/>
          <p:nvPr/>
        </p:nvSpPr>
        <p:spPr>
          <a:xfrm>
            <a:off x="666036" y="5365671"/>
            <a:ext cx="7811929" cy="2176820"/>
          </a:xfrm>
          <a:prstGeom prst="roundRect">
            <a:avLst>
              <a:gd name="adj" fmla="val 13113"/>
            </a:avLst>
          </a:prstGeom>
          <a:solidFill>
            <a:srgbClr val="626C3B"/>
          </a:solidFill>
          <a:ln w="7620">
            <a:solidFill>
              <a:srgbClr val="E8AF3B"/>
            </a:solidFill>
            <a:prstDash val="solid"/>
          </a:ln>
        </p:spPr>
      </p:sp>
      <p:sp>
        <p:nvSpPr>
          <p:cNvPr id="16" name="Shape 11"/>
          <p:cNvSpPr/>
          <p:nvPr/>
        </p:nvSpPr>
        <p:spPr>
          <a:xfrm>
            <a:off x="863918" y="5563553"/>
            <a:ext cx="570786" cy="570786"/>
          </a:xfrm>
          <a:prstGeom prst="roundRect">
            <a:avLst>
              <a:gd name="adj" fmla="val 16018413"/>
            </a:avLst>
          </a:prstGeom>
          <a:solidFill>
            <a:srgbClr val="E8AF3B"/>
          </a:solidFill>
          <a:ln/>
        </p:spPr>
      </p:sp>
      <p:pic>
        <p:nvPicPr>
          <p:cNvPr id="17" name="Image 3" descr="preencoded.png"/>
          <p:cNvPicPr>
            <a:picLocks noChangeAspect="1"/>
          </p:cNvPicPr>
          <p:nvPr/>
        </p:nvPicPr>
        <p:blipFill>
          <a:blip r:embed="rId6"/>
          <a:stretch>
            <a:fillRect/>
          </a:stretch>
        </p:blipFill>
        <p:spPr>
          <a:xfrm>
            <a:off x="1020842" y="5688330"/>
            <a:ext cx="256818" cy="321112"/>
          </a:xfrm>
          <a:prstGeom prst="rect">
            <a:avLst/>
          </a:prstGeom>
        </p:spPr>
      </p:pic>
      <p:sp>
        <p:nvSpPr>
          <p:cNvPr id="18" name="Text 12"/>
          <p:cNvSpPr/>
          <p:nvPr/>
        </p:nvSpPr>
        <p:spPr>
          <a:xfrm>
            <a:off x="863918" y="6324600"/>
            <a:ext cx="2596039" cy="297299"/>
          </a:xfrm>
          <a:prstGeom prst="rect">
            <a:avLst/>
          </a:prstGeom>
          <a:noFill/>
          <a:ln/>
        </p:spPr>
        <p:txBody>
          <a:bodyPr wrap="none" lIns="0" tIns="0" rIns="0" bIns="0" rtlCol="0" anchor="t"/>
          <a:lstStyle/>
          <a:p>
            <a:pPr marL="0" indent="0" algn="l">
              <a:lnSpc>
                <a:spcPts val="2300"/>
              </a:lnSpc>
              <a:buNone/>
            </a:pPr>
            <a:r>
              <a:rPr lang="en-US" sz="1850">
                <a:solidFill>
                  <a:srgbClr val="FFFFFF"/>
                </a:solidFill>
                <a:latin typeface="Brygada 1918 Semi Bold" pitchFamily="34" charset="0"/>
                <a:ea typeface="Brygada 1918 Semi Bold" pitchFamily="34" charset="-122"/>
                <a:cs typeface="Brygada 1918 Semi Bold" pitchFamily="34" charset="-120"/>
              </a:rPr>
              <a:t>Real-world Application</a:t>
            </a:r>
            <a:endParaRPr lang="en-US" sz="1850"/>
          </a:p>
        </p:txBody>
      </p:sp>
      <p:sp>
        <p:nvSpPr>
          <p:cNvPr id="19" name="Text 13"/>
          <p:cNvSpPr/>
          <p:nvPr/>
        </p:nvSpPr>
        <p:spPr>
          <a:xfrm>
            <a:off x="863918" y="6735961"/>
            <a:ext cx="7416165" cy="608648"/>
          </a:xfrm>
          <a:prstGeom prst="rect">
            <a:avLst/>
          </a:prstGeom>
          <a:noFill/>
          <a:ln/>
        </p:spPr>
        <p:txBody>
          <a:bodyPr wrap="square" lIns="0" tIns="0" rIns="0" bIns="0" rtlCol="0" anchor="t"/>
          <a:lstStyle/>
          <a:p>
            <a:pPr marL="0" indent="0" algn="l">
              <a:lnSpc>
                <a:spcPts val="2350"/>
              </a:lnSpc>
              <a:buNone/>
            </a:pPr>
            <a:r>
              <a:rPr lang="en-US" sz="1450">
                <a:solidFill>
                  <a:srgbClr val="FFFFFF"/>
                </a:solidFill>
                <a:latin typeface="Brygada 1918" pitchFamily="34" charset="0"/>
                <a:ea typeface="Brygada 1918" pitchFamily="34" charset="-122"/>
                <a:cs typeface="Brygada 1918" pitchFamily="34" charset="-120"/>
              </a:rPr>
              <a:t>Build a component vital to today's digital landscape, from social media to entertainment.</a:t>
            </a:r>
            <a:endParaRPr lang="en-US" sz="14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7462" y="508754"/>
            <a:ext cx="7157680" cy="578168"/>
          </a:xfrm>
          <a:prstGeom prst="rect">
            <a:avLst/>
          </a:prstGeom>
          <a:noFill/>
          <a:ln/>
        </p:spPr>
        <p:txBody>
          <a:bodyPr wrap="none" lIns="0" tIns="0" rIns="0" bIns="0" rtlCol="0" anchor="t"/>
          <a:lstStyle/>
          <a:p>
            <a:pPr marL="0" indent="0" algn="l">
              <a:lnSpc>
                <a:spcPts val="4550"/>
              </a:lnSpc>
              <a:buNone/>
            </a:pPr>
            <a:r>
              <a:rPr lang="en-US" sz="3600" dirty="0">
                <a:solidFill>
                  <a:srgbClr val="FFFF00"/>
                </a:solidFill>
                <a:latin typeface="Brygada 1918 Semi Bold" pitchFamily="34" charset="0"/>
                <a:ea typeface="Brygada 1918 Semi Bold" pitchFamily="34" charset="-122"/>
                <a:cs typeface="Brygada 1918 Semi Bold" pitchFamily="34" charset="-120"/>
              </a:rPr>
              <a:t>Core Functionality: Video Upload</a:t>
            </a:r>
            <a:endParaRPr lang="en-US" sz="3600" dirty="0">
              <a:solidFill>
                <a:srgbClr val="FFFF00"/>
              </a:solidFill>
            </a:endParaRPr>
          </a:p>
        </p:txBody>
      </p:sp>
      <p:sp>
        <p:nvSpPr>
          <p:cNvPr id="3" name="Text 1"/>
          <p:cNvSpPr/>
          <p:nvPr/>
        </p:nvSpPr>
        <p:spPr>
          <a:xfrm>
            <a:off x="647462" y="1456848"/>
            <a:ext cx="7497078" cy="1966836"/>
          </a:xfrm>
          <a:prstGeom prst="rect">
            <a:avLst/>
          </a:prstGeom>
          <a:noFill/>
          <a:ln/>
        </p:spPr>
        <p:txBody>
          <a:bodyPr wrap="square" lIns="0" tIns="0" rIns="0" bIns="0" rtlCol="0" anchor="t"/>
          <a:lstStyle/>
          <a:p>
            <a:pPr marL="0" indent="0" algn="l">
              <a:lnSpc>
                <a:spcPts val="2300"/>
              </a:lnSpc>
              <a:buNone/>
            </a:pPr>
            <a:r>
              <a:rPr lang="en-US" sz="2400" dirty="0">
                <a:solidFill>
                  <a:schemeClr val="accent4"/>
                </a:solidFill>
                <a:latin typeface="Brygada 1918" pitchFamily="34" charset="0"/>
                <a:ea typeface="Brygada 1918" pitchFamily="34" charset="-122"/>
                <a:cs typeface="Brygada 1918" pitchFamily="34" charset="-120"/>
              </a:rPr>
              <a:t>The upload mechanism is the gateway for all content. Our backend will securely receive video files, validate their format and size, and store them efficiently. This process involves handling multipart file requests and managing storage resources</a:t>
            </a:r>
            <a:r>
              <a:rPr lang="en-US" sz="1450" dirty="0">
                <a:solidFill>
                  <a:schemeClr val="accent4"/>
                </a:solidFill>
                <a:latin typeface="Brygada 1918" pitchFamily="34" charset="0"/>
                <a:ea typeface="Brygada 1918" pitchFamily="34" charset="-122"/>
                <a:cs typeface="Brygada 1918" pitchFamily="34" charset="-120"/>
              </a:rPr>
              <a:t>.</a:t>
            </a:r>
            <a:endParaRPr lang="en-US" sz="1450" dirty="0">
              <a:solidFill>
                <a:schemeClr val="accent4"/>
              </a:solidFill>
            </a:endParaRPr>
          </a:p>
        </p:txBody>
      </p:sp>
      <p:sp>
        <p:nvSpPr>
          <p:cNvPr id="4" name="Text 2"/>
          <p:cNvSpPr/>
          <p:nvPr/>
        </p:nvSpPr>
        <p:spPr>
          <a:xfrm>
            <a:off x="647462" y="3221665"/>
            <a:ext cx="7131368" cy="2923953"/>
          </a:xfrm>
          <a:prstGeom prst="rect">
            <a:avLst/>
          </a:prstGeom>
          <a:noFill/>
          <a:ln/>
        </p:spPr>
        <p:txBody>
          <a:bodyPr wrap="square" lIns="0" tIns="0" rIns="0" bIns="0" rtlCol="0" anchor="t"/>
          <a:lstStyle/>
          <a:p>
            <a:pPr marL="0" indent="0" algn="l">
              <a:lnSpc>
                <a:spcPts val="2300"/>
              </a:lnSpc>
              <a:buNone/>
            </a:pPr>
            <a:r>
              <a:rPr lang="en-US" sz="2400" dirty="0">
                <a:solidFill>
                  <a:schemeClr val="accent4"/>
                </a:solidFill>
                <a:latin typeface="Brygada 1918" pitchFamily="34" charset="0"/>
                <a:ea typeface="Brygada 1918" pitchFamily="34" charset="-122"/>
                <a:cs typeface="Brygada 1918" pitchFamily="34" charset="-120"/>
              </a:rPr>
              <a:t>Key considerations include optimizing file transfer, implementing error handling for failed uploads, and ensuring data integrity. It's about creating a smooth and reliable pipeline from user to server.</a:t>
            </a:r>
            <a:endParaRPr lang="en-US" sz="2400" dirty="0">
              <a:solidFill>
                <a:schemeClr val="accent4"/>
              </a:solidFill>
            </a:endParaRPr>
          </a:p>
        </p:txBody>
      </p:sp>
      <p:pic>
        <p:nvPicPr>
          <p:cNvPr id="5" name="Image 0" descr="preencoded.png"/>
          <p:cNvPicPr>
            <a:picLocks noChangeAspect="1"/>
          </p:cNvPicPr>
          <p:nvPr/>
        </p:nvPicPr>
        <p:blipFill>
          <a:blip r:embed="rId3"/>
          <a:stretch>
            <a:fillRect/>
          </a:stretch>
        </p:blipFill>
        <p:spPr>
          <a:xfrm>
            <a:off x="8237696" y="1086922"/>
            <a:ext cx="6392704" cy="68024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77954" y="786289"/>
            <a:ext cx="7588091" cy="1389459"/>
          </a:xfrm>
          <a:prstGeom prst="rect">
            <a:avLst/>
          </a:prstGeom>
          <a:noFill/>
          <a:ln/>
        </p:spPr>
        <p:txBody>
          <a:bodyPr wrap="square" lIns="0" tIns="0" rIns="0" bIns="0" rtlCol="0" anchor="t"/>
          <a:lstStyle/>
          <a:p>
            <a:pPr marL="0" indent="0" algn="l">
              <a:lnSpc>
                <a:spcPts val="5450"/>
              </a:lnSpc>
              <a:buNone/>
            </a:pPr>
            <a:r>
              <a:rPr lang="en-US" sz="4350" dirty="0">
                <a:solidFill>
                  <a:schemeClr val="accent3"/>
                </a:solidFill>
                <a:latin typeface="Brygada 1918 Semi Bold" pitchFamily="34" charset="0"/>
                <a:ea typeface="Brygada 1918 Semi Bold" pitchFamily="34" charset="-122"/>
                <a:cs typeface="Brygada 1918 Semi Bold" pitchFamily="34" charset="-120"/>
              </a:rPr>
              <a:t>Core Functionality: Stream &amp; Download</a:t>
            </a:r>
            <a:endParaRPr lang="en-US" sz="4350" dirty="0">
              <a:solidFill>
                <a:schemeClr val="accent3"/>
              </a:solidFill>
            </a:endParaRPr>
          </a:p>
        </p:txBody>
      </p:sp>
      <p:sp>
        <p:nvSpPr>
          <p:cNvPr id="4" name="Text 1"/>
          <p:cNvSpPr/>
          <p:nvPr/>
        </p:nvSpPr>
        <p:spPr>
          <a:xfrm>
            <a:off x="777954" y="2509123"/>
            <a:ext cx="7588091" cy="1066919"/>
          </a:xfrm>
          <a:prstGeom prst="rect">
            <a:avLst/>
          </a:prstGeom>
          <a:noFill/>
          <a:ln/>
        </p:spPr>
        <p:txBody>
          <a:bodyPr wrap="square" lIns="0" tIns="0" rIns="0" bIns="0" rtlCol="0" anchor="t"/>
          <a:lstStyle/>
          <a:p>
            <a:pPr marL="0" indent="0" algn="l">
              <a:lnSpc>
                <a:spcPts val="2800"/>
              </a:lnSpc>
              <a:buNone/>
            </a:pPr>
            <a:r>
              <a:rPr lang="en-US" sz="1750" dirty="0">
                <a:solidFill>
                  <a:schemeClr val="accent4"/>
                </a:solidFill>
                <a:latin typeface="Brygada 1918" pitchFamily="34" charset="0"/>
                <a:ea typeface="Brygada 1918" pitchFamily="34" charset="-122"/>
                <a:cs typeface="Brygada 1918" pitchFamily="34" charset="-120"/>
              </a:rPr>
              <a:t>Once uploaded, videos need to be accessible. This functionality supports both direct downloading for offline access and streaming for real-time playback.</a:t>
            </a:r>
            <a:endParaRPr lang="en-US" sz="1750" dirty="0">
              <a:solidFill>
                <a:schemeClr val="accent4"/>
              </a:solidFill>
            </a:endParaRPr>
          </a:p>
        </p:txBody>
      </p:sp>
      <p:sp>
        <p:nvSpPr>
          <p:cNvPr id="5" name="Shape 2"/>
          <p:cNvSpPr/>
          <p:nvPr/>
        </p:nvSpPr>
        <p:spPr>
          <a:xfrm>
            <a:off x="777954" y="3826073"/>
            <a:ext cx="7588091" cy="1697474"/>
          </a:xfrm>
          <a:prstGeom prst="roundRect">
            <a:avLst>
              <a:gd name="adj" fmla="val 19644"/>
            </a:avLst>
          </a:prstGeom>
          <a:solidFill>
            <a:srgbClr val="F6EBD4"/>
          </a:solidFill>
          <a:ln w="30480">
            <a:solidFill>
              <a:srgbClr val="626C3B"/>
            </a:solidFill>
            <a:prstDash val="solid"/>
          </a:ln>
        </p:spPr>
      </p:sp>
      <p:sp>
        <p:nvSpPr>
          <p:cNvPr id="6" name="Shape 3"/>
          <p:cNvSpPr/>
          <p:nvPr/>
        </p:nvSpPr>
        <p:spPr>
          <a:xfrm>
            <a:off x="777954" y="3826073"/>
            <a:ext cx="121920" cy="1697474"/>
          </a:xfrm>
          <a:prstGeom prst="roundRect">
            <a:avLst>
              <a:gd name="adj" fmla="val 273499"/>
            </a:avLst>
          </a:prstGeom>
          <a:solidFill>
            <a:srgbClr val="626C3B"/>
          </a:solidFill>
          <a:ln/>
        </p:spPr>
      </p:sp>
      <p:sp>
        <p:nvSpPr>
          <p:cNvPr id="7" name="Text 4"/>
          <p:cNvSpPr/>
          <p:nvPr/>
        </p:nvSpPr>
        <p:spPr>
          <a:xfrm>
            <a:off x="1152644" y="4078843"/>
            <a:ext cx="2778681" cy="347305"/>
          </a:xfrm>
          <a:prstGeom prst="rect">
            <a:avLst/>
          </a:prstGeom>
          <a:noFill/>
          <a:ln/>
        </p:spPr>
        <p:txBody>
          <a:bodyPr wrap="none" lIns="0" tIns="0" rIns="0" bIns="0" rtlCol="0" anchor="t"/>
          <a:lstStyle/>
          <a:p>
            <a:pPr marL="0" indent="0" algn="l">
              <a:lnSpc>
                <a:spcPts val="2700"/>
              </a:lnSpc>
              <a:buNone/>
            </a:pPr>
            <a:r>
              <a:rPr lang="en-US" sz="2150">
                <a:solidFill>
                  <a:srgbClr val="403011"/>
                </a:solidFill>
                <a:latin typeface="Brygada 1918 Semi Bold" pitchFamily="34" charset="0"/>
                <a:ea typeface="Brygada 1918 Semi Bold" pitchFamily="34" charset="-122"/>
                <a:cs typeface="Brygada 1918 Semi Bold" pitchFamily="34" charset="-120"/>
              </a:rPr>
              <a:t>Streaming</a:t>
            </a:r>
            <a:endParaRPr lang="en-US" sz="2150"/>
          </a:p>
        </p:txBody>
      </p:sp>
      <p:sp>
        <p:nvSpPr>
          <p:cNvPr id="8" name="Text 5"/>
          <p:cNvSpPr/>
          <p:nvPr/>
        </p:nvSpPr>
        <p:spPr>
          <a:xfrm>
            <a:off x="1152644" y="4559498"/>
            <a:ext cx="6960632" cy="711279"/>
          </a:xfrm>
          <a:prstGeom prst="rect">
            <a:avLst/>
          </a:prstGeom>
          <a:noFill/>
          <a:ln/>
        </p:spPr>
        <p:txBody>
          <a:bodyPr wrap="square" lIns="0" tIns="0" rIns="0" bIns="0" rtlCol="0" anchor="t"/>
          <a:lstStyle/>
          <a:p>
            <a:pPr marL="0" indent="0" algn="l">
              <a:lnSpc>
                <a:spcPts val="2800"/>
              </a:lnSpc>
              <a:buNone/>
            </a:pPr>
            <a:r>
              <a:rPr lang="en-US" sz="1750">
                <a:solidFill>
                  <a:srgbClr val="403011"/>
                </a:solidFill>
                <a:latin typeface="Brygada 1918" pitchFamily="34" charset="0"/>
                <a:ea typeface="Brygada 1918" pitchFamily="34" charset="-122"/>
                <a:cs typeface="Brygada 1918" pitchFamily="34" charset="-120"/>
              </a:rPr>
              <a:t>Delivering video data in chunks, allowing playback to begin almost immediately without waiting for the entire file to download.</a:t>
            </a:r>
            <a:endParaRPr lang="en-US" sz="1750"/>
          </a:p>
        </p:txBody>
      </p:sp>
      <p:sp>
        <p:nvSpPr>
          <p:cNvPr id="9" name="Shape 6"/>
          <p:cNvSpPr/>
          <p:nvPr/>
        </p:nvSpPr>
        <p:spPr>
          <a:xfrm>
            <a:off x="777954" y="5745837"/>
            <a:ext cx="7588091" cy="1697474"/>
          </a:xfrm>
          <a:prstGeom prst="roundRect">
            <a:avLst>
              <a:gd name="adj" fmla="val 19644"/>
            </a:avLst>
          </a:prstGeom>
          <a:solidFill>
            <a:srgbClr val="F6EBD4"/>
          </a:solidFill>
          <a:ln w="30480">
            <a:solidFill>
              <a:srgbClr val="83792E"/>
            </a:solidFill>
            <a:prstDash val="solid"/>
          </a:ln>
        </p:spPr>
      </p:sp>
      <p:sp>
        <p:nvSpPr>
          <p:cNvPr id="10" name="Shape 7"/>
          <p:cNvSpPr/>
          <p:nvPr/>
        </p:nvSpPr>
        <p:spPr>
          <a:xfrm>
            <a:off x="777954" y="5745837"/>
            <a:ext cx="121920" cy="1697474"/>
          </a:xfrm>
          <a:prstGeom prst="roundRect">
            <a:avLst>
              <a:gd name="adj" fmla="val 273499"/>
            </a:avLst>
          </a:prstGeom>
          <a:solidFill>
            <a:srgbClr val="83792E"/>
          </a:solidFill>
          <a:ln/>
        </p:spPr>
      </p:sp>
      <p:sp>
        <p:nvSpPr>
          <p:cNvPr id="11" name="Text 8"/>
          <p:cNvSpPr/>
          <p:nvPr/>
        </p:nvSpPr>
        <p:spPr>
          <a:xfrm>
            <a:off x="1152644" y="5998607"/>
            <a:ext cx="2778681" cy="347305"/>
          </a:xfrm>
          <a:prstGeom prst="rect">
            <a:avLst/>
          </a:prstGeom>
          <a:noFill/>
          <a:ln/>
        </p:spPr>
        <p:txBody>
          <a:bodyPr wrap="none" lIns="0" tIns="0" rIns="0" bIns="0" rtlCol="0" anchor="t"/>
          <a:lstStyle/>
          <a:p>
            <a:pPr marL="0" indent="0" algn="l">
              <a:lnSpc>
                <a:spcPts val="2700"/>
              </a:lnSpc>
              <a:buNone/>
            </a:pPr>
            <a:r>
              <a:rPr lang="en-US" sz="2150">
                <a:solidFill>
                  <a:srgbClr val="403011"/>
                </a:solidFill>
                <a:latin typeface="Brygada 1918 Semi Bold" pitchFamily="34" charset="0"/>
                <a:ea typeface="Brygada 1918 Semi Bold" pitchFamily="34" charset="-122"/>
                <a:cs typeface="Brygada 1918 Semi Bold" pitchFamily="34" charset="-120"/>
              </a:rPr>
              <a:t>Downloading</a:t>
            </a:r>
            <a:endParaRPr lang="en-US" sz="2150"/>
          </a:p>
        </p:txBody>
      </p:sp>
      <p:sp>
        <p:nvSpPr>
          <p:cNvPr id="12" name="Text 9"/>
          <p:cNvSpPr/>
          <p:nvPr/>
        </p:nvSpPr>
        <p:spPr>
          <a:xfrm>
            <a:off x="1152644" y="6479262"/>
            <a:ext cx="6960632" cy="711279"/>
          </a:xfrm>
          <a:prstGeom prst="rect">
            <a:avLst/>
          </a:prstGeom>
          <a:noFill/>
          <a:ln/>
        </p:spPr>
        <p:txBody>
          <a:bodyPr wrap="square" lIns="0" tIns="0" rIns="0" bIns="0" rtlCol="0" anchor="t"/>
          <a:lstStyle/>
          <a:p>
            <a:pPr marL="0" indent="0" algn="l">
              <a:lnSpc>
                <a:spcPts val="2800"/>
              </a:lnSpc>
              <a:buNone/>
            </a:pPr>
            <a:r>
              <a:rPr lang="en-US" sz="1750">
                <a:solidFill>
                  <a:srgbClr val="403011"/>
                </a:solidFill>
                <a:latin typeface="Brygada 1918" pitchFamily="34" charset="0"/>
                <a:ea typeface="Brygada 1918" pitchFamily="34" charset="-122"/>
                <a:cs typeface="Brygada 1918" pitchFamily="34" charset="-120"/>
              </a:rPr>
              <a:t>Enabling users to retrieve the full video file to their local device for persistent storage and offline viewing.</a:t>
            </a:r>
            <a:endParaRPr lang="en-US" sz="17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53589" y="458272"/>
            <a:ext cx="6723102" cy="520898"/>
          </a:xfrm>
          <a:prstGeom prst="rect">
            <a:avLst/>
          </a:prstGeom>
          <a:noFill/>
          <a:ln/>
        </p:spPr>
        <p:txBody>
          <a:bodyPr wrap="none" lIns="0" tIns="0" rIns="0" bIns="0" rtlCol="0" anchor="t"/>
          <a:lstStyle/>
          <a:p>
            <a:pPr marL="0" indent="0" algn="ctr">
              <a:lnSpc>
                <a:spcPts val="4100"/>
              </a:lnSpc>
              <a:buNone/>
            </a:pPr>
            <a:r>
              <a:rPr lang="en-US" sz="3250" dirty="0">
                <a:solidFill>
                  <a:srgbClr val="FFFF00"/>
                </a:solidFill>
                <a:latin typeface="Brygada 1918 Semi Bold" pitchFamily="34" charset="0"/>
                <a:ea typeface="Brygada 1918 Semi Bold" pitchFamily="34" charset="-122"/>
                <a:cs typeface="Brygada 1918 Semi Bold" pitchFamily="34" charset="-120"/>
              </a:rPr>
              <a:t>Core Functionality: Video Deletion</a:t>
            </a:r>
            <a:endParaRPr lang="en-US" sz="3250" dirty="0">
              <a:solidFill>
                <a:srgbClr val="FFFF00"/>
              </a:solidFill>
            </a:endParaRPr>
          </a:p>
        </p:txBody>
      </p:sp>
      <p:sp>
        <p:nvSpPr>
          <p:cNvPr id="3" name="Text 1"/>
          <p:cNvSpPr/>
          <p:nvPr/>
        </p:nvSpPr>
        <p:spPr>
          <a:xfrm>
            <a:off x="583287" y="1312425"/>
            <a:ext cx="13463826" cy="908209"/>
          </a:xfrm>
          <a:prstGeom prst="rect">
            <a:avLst/>
          </a:prstGeom>
          <a:noFill/>
          <a:ln/>
        </p:spPr>
        <p:txBody>
          <a:bodyPr wrap="square" lIns="0" tIns="0" rIns="0" bIns="0" rtlCol="0" anchor="t"/>
          <a:lstStyle/>
          <a:p>
            <a:pPr marL="0" indent="0" algn="ctr">
              <a:lnSpc>
                <a:spcPts val="2050"/>
              </a:lnSpc>
              <a:buNone/>
            </a:pPr>
            <a:r>
              <a:rPr lang="en-US" sz="2400" dirty="0">
                <a:solidFill>
                  <a:schemeClr val="accent4"/>
                </a:solidFill>
                <a:latin typeface="Brygada 1918" pitchFamily="34" charset="0"/>
                <a:ea typeface="Brygada 1918" pitchFamily="34" charset="-122"/>
                <a:cs typeface="Brygada 1918" pitchFamily="34" charset="-120"/>
              </a:rPr>
              <a:t>Effective content management includes the ability to remove videos from the platform. This feature ensures data hygiene, compliance, and user control over their uploaded content</a:t>
            </a:r>
            <a:r>
              <a:rPr lang="en-US" sz="2400" dirty="0">
                <a:solidFill>
                  <a:srgbClr val="403011"/>
                </a:solidFill>
                <a:latin typeface="Brygada 1918" pitchFamily="34" charset="0"/>
                <a:ea typeface="Brygada 1918" pitchFamily="34" charset="-122"/>
                <a:cs typeface="Brygada 1918" pitchFamily="34" charset="-120"/>
              </a:rPr>
              <a:t>.</a:t>
            </a:r>
            <a:endParaRPr lang="en-US" sz="2400" dirty="0"/>
          </a:p>
        </p:txBody>
      </p:sp>
      <p:pic>
        <p:nvPicPr>
          <p:cNvPr id="4" name="Image 0" descr="preencoded.png"/>
          <p:cNvPicPr>
            <a:picLocks noChangeAspect="1"/>
          </p:cNvPicPr>
          <p:nvPr/>
        </p:nvPicPr>
        <p:blipFill>
          <a:blip r:embed="rId3"/>
          <a:stretch>
            <a:fillRect/>
          </a:stretch>
        </p:blipFill>
        <p:spPr>
          <a:xfrm>
            <a:off x="583287" y="2220636"/>
            <a:ext cx="6528673" cy="5689988"/>
          </a:xfrm>
          <a:prstGeom prst="rect">
            <a:avLst/>
          </a:prstGeom>
        </p:spPr>
      </p:pic>
      <p:sp>
        <p:nvSpPr>
          <p:cNvPr id="5" name="Text 2"/>
          <p:cNvSpPr/>
          <p:nvPr/>
        </p:nvSpPr>
        <p:spPr>
          <a:xfrm>
            <a:off x="7526060" y="2183130"/>
            <a:ext cx="6528673" cy="800100"/>
          </a:xfrm>
          <a:prstGeom prst="rect">
            <a:avLst/>
          </a:prstGeom>
          <a:noFill/>
          <a:ln/>
        </p:spPr>
        <p:txBody>
          <a:bodyPr wrap="square" lIns="0" tIns="0" rIns="0" bIns="0" rtlCol="0" anchor="t"/>
          <a:lstStyle/>
          <a:p>
            <a:pPr marL="0" indent="0" algn="l">
              <a:lnSpc>
                <a:spcPts val="2050"/>
              </a:lnSpc>
              <a:buNone/>
            </a:pPr>
            <a:r>
              <a:rPr lang="en-US" sz="2400" dirty="0">
                <a:solidFill>
                  <a:schemeClr val="accent4"/>
                </a:solidFill>
                <a:latin typeface="Brygada 1918" pitchFamily="34" charset="0"/>
                <a:ea typeface="Brygada 1918" pitchFamily="34" charset="-122"/>
                <a:cs typeface="Brygada 1918" pitchFamily="34" charset="-120"/>
              </a:rPr>
              <a:t>The deletion process must securely remove video files from storage and update database records, ensuring no orphaned data or broken links. It's a crucial aspect of maintaining a clean and efficient system</a:t>
            </a:r>
            <a:r>
              <a:rPr lang="en-US" sz="1300" dirty="0">
                <a:solidFill>
                  <a:srgbClr val="403011"/>
                </a:solidFill>
                <a:latin typeface="Brygada 1918" pitchFamily="34" charset="0"/>
                <a:ea typeface="Brygada 1918" pitchFamily="34" charset="-122"/>
                <a:cs typeface="Brygada 1918" pitchFamily="34" charset="-120"/>
              </a:rPr>
              <a:t>.</a:t>
            </a:r>
            <a:endParaRPr lang="en-US" sz="1300" dirty="0"/>
          </a:p>
        </p:txBody>
      </p:sp>
      <p:sp>
        <p:nvSpPr>
          <p:cNvPr id="6" name="Text 3"/>
          <p:cNvSpPr/>
          <p:nvPr/>
        </p:nvSpPr>
        <p:spPr>
          <a:xfrm>
            <a:off x="7526060" y="3574473"/>
            <a:ext cx="6528673" cy="3342701"/>
          </a:xfrm>
          <a:prstGeom prst="rect">
            <a:avLst/>
          </a:prstGeom>
          <a:noFill/>
          <a:ln/>
        </p:spPr>
        <p:txBody>
          <a:bodyPr wrap="square" lIns="0" tIns="0" rIns="0" bIns="0" rtlCol="0" anchor="t"/>
          <a:lstStyle/>
          <a:p>
            <a:pPr marL="0" indent="0" algn="l">
              <a:lnSpc>
                <a:spcPts val="2050"/>
              </a:lnSpc>
              <a:buNone/>
            </a:pPr>
            <a:r>
              <a:rPr lang="en-US" sz="2400" dirty="0">
                <a:solidFill>
                  <a:schemeClr val="accent4"/>
                </a:solidFill>
                <a:latin typeface="Brygada 1918" pitchFamily="34" charset="0"/>
                <a:ea typeface="Brygada 1918" pitchFamily="34" charset="-122"/>
                <a:cs typeface="Brygada 1918" pitchFamily="34" charset="-120"/>
              </a:rPr>
              <a:t>Implementing proper authorization checks is also vital to prevent unauthorized deletion of content.</a:t>
            </a:r>
            <a:endParaRPr lang="en-US" sz="2400" dirty="0">
              <a:solidFill>
                <a:schemeClr val="accent4"/>
              </a:solidFill>
            </a:endParaRP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8508A35-41E1-72E9-9E31-59C81A4E7A68}"/>
                  </a:ext>
                </a:extLst>
              </p14:cNvPr>
              <p14:cNvContentPartPr/>
              <p14:nvPr/>
            </p14:nvContentPartPr>
            <p14:xfrm>
              <a:off x="4904165" y="7107202"/>
              <a:ext cx="360" cy="360"/>
            </p14:xfrm>
          </p:contentPart>
        </mc:Choice>
        <mc:Fallback xmlns="">
          <p:pic>
            <p:nvPicPr>
              <p:cNvPr id="7" name="Ink 6">
                <a:extLst>
                  <a:ext uri="{FF2B5EF4-FFF2-40B4-BE49-F238E27FC236}">
                    <a16:creationId xmlns:a16="http://schemas.microsoft.com/office/drawing/2014/main" id="{88508A35-41E1-72E9-9E31-59C81A4E7A68}"/>
                  </a:ext>
                </a:extLst>
              </p:cNvPr>
              <p:cNvPicPr/>
              <p:nvPr/>
            </p:nvPicPr>
            <p:blipFill>
              <a:blip r:embed="rId5"/>
              <a:stretch>
                <a:fillRect/>
              </a:stretch>
            </p:blipFill>
            <p:spPr>
              <a:xfrm>
                <a:off x="4886525" y="707156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5880F928-6D59-4AD4-2406-1EA42C9A5407}"/>
                  </a:ext>
                </a:extLst>
              </p14:cNvPr>
              <p14:cNvContentPartPr/>
              <p14:nvPr/>
            </p14:nvContentPartPr>
            <p14:xfrm>
              <a:off x="4374605" y="6348682"/>
              <a:ext cx="360" cy="360"/>
            </p14:xfrm>
          </p:contentPart>
        </mc:Choice>
        <mc:Fallback xmlns="">
          <p:pic>
            <p:nvPicPr>
              <p:cNvPr id="8" name="Ink 7">
                <a:extLst>
                  <a:ext uri="{FF2B5EF4-FFF2-40B4-BE49-F238E27FC236}">
                    <a16:creationId xmlns:a16="http://schemas.microsoft.com/office/drawing/2014/main" id="{5880F928-6D59-4AD4-2406-1EA42C9A5407}"/>
                  </a:ext>
                </a:extLst>
              </p:cNvPr>
              <p:cNvPicPr/>
              <p:nvPr/>
            </p:nvPicPr>
            <p:blipFill>
              <a:blip r:embed="rId5"/>
              <a:stretch>
                <a:fillRect/>
              </a:stretch>
            </p:blipFill>
            <p:spPr>
              <a:xfrm>
                <a:off x="4356965" y="631304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FA99C56A-A2C9-8A69-D658-1349E9F94FD6}"/>
                  </a:ext>
                </a:extLst>
              </p14:cNvPr>
              <p14:cNvContentPartPr/>
              <p14:nvPr/>
            </p14:nvContentPartPr>
            <p14:xfrm>
              <a:off x="6691565" y="2441602"/>
              <a:ext cx="360" cy="360"/>
            </p14:xfrm>
          </p:contentPart>
        </mc:Choice>
        <mc:Fallback xmlns="">
          <p:pic>
            <p:nvPicPr>
              <p:cNvPr id="9" name="Ink 8">
                <a:extLst>
                  <a:ext uri="{FF2B5EF4-FFF2-40B4-BE49-F238E27FC236}">
                    <a16:creationId xmlns:a16="http://schemas.microsoft.com/office/drawing/2014/main" id="{FA99C56A-A2C9-8A69-D658-1349E9F94FD6}"/>
                  </a:ext>
                </a:extLst>
              </p:cNvPr>
              <p:cNvPicPr/>
              <p:nvPr/>
            </p:nvPicPr>
            <p:blipFill>
              <a:blip r:embed="rId5"/>
              <a:stretch>
                <a:fillRect/>
              </a:stretch>
            </p:blipFill>
            <p:spPr>
              <a:xfrm>
                <a:off x="6673925" y="240596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812D3C0D-8BA6-5FED-9343-7EFF5CF6C6E0}"/>
                  </a:ext>
                </a:extLst>
              </p14:cNvPr>
              <p14:cNvContentPartPr/>
              <p14:nvPr/>
            </p14:nvContentPartPr>
            <p14:xfrm>
              <a:off x="6691565" y="2441602"/>
              <a:ext cx="360" cy="360"/>
            </p14:xfrm>
          </p:contentPart>
        </mc:Choice>
        <mc:Fallback xmlns="">
          <p:pic>
            <p:nvPicPr>
              <p:cNvPr id="10" name="Ink 9">
                <a:extLst>
                  <a:ext uri="{FF2B5EF4-FFF2-40B4-BE49-F238E27FC236}">
                    <a16:creationId xmlns:a16="http://schemas.microsoft.com/office/drawing/2014/main" id="{812D3C0D-8BA6-5FED-9343-7EFF5CF6C6E0}"/>
                  </a:ext>
                </a:extLst>
              </p:cNvPr>
              <p:cNvPicPr/>
              <p:nvPr/>
            </p:nvPicPr>
            <p:blipFill>
              <a:blip r:embed="rId5"/>
              <a:stretch>
                <a:fillRect/>
              </a:stretch>
            </p:blipFill>
            <p:spPr>
              <a:xfrm>
                <a:off x="6673925" y="240596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FB9F9F82-7BAF-4E70-066F-C2DA1B788127}"/>
                  </a:ext>
                </a:extLst>
              </p14:cNvPr>
              <p14:cNvContentPartPr/>
              <p14:nvPr/>
            </p14:nvContentPartPr>
            <p14:xfrm>
              <a:off x="6691565" y="2441602"/>
              <a:ext cx="360" cy="360"/>
            </p14:xfrm>
          </p:contentPart>
        </mc:Choice>
        <mc:Fallback xmlns="">
          <p:pic>
            <p:nvPicPr>
              <p:cNvPr id="11" name="Ink 10">
                <a:extLst>
                  <a:ext uri="{FF2B5EF4-FFF2-40B4-BE49-F238E27FC236}">
                    <a16:creationId xmlns:a16="http://schemas.microsoft.com/office/drawing/2014/main" id="{FB9F9F82-7BAF-4E70-066F-C2DA1B788127}"/>
                  </a:ext>
                </a:extLst>
              </p:cNvPr>
              <p:cNvPicPr/>
              <p:nvPr/>
            </p:nvPicPr>
            <p:blipFill>
              <a:blip r:embed="rId5"/>
              <a:stretch>
                <a:fillRect/>
              </a:stretch>
            </p:blipFill>
            <p:spPr>
              <a:xfrm>
                <a:off x="6673925" y="2405962"/>
                <a:ext cx="3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128CBF23-6D18-498F-0F03-9B65736A5CDC}"/>
                  </a:ext>
                </a:extLst>
              </p14:cNvPr>
              <p14:cNvContentPartPr/>
              <p14:nvPr/>
            </p14:nvContentPartPr>
            <p14:xfrm>
              <a:off x="6068405" y="4540762"/>
              <a:ext cx="360" cy="360"/>
            </p14:xfrm>
          </p:contentPart>
        </mc:Choice>
        <mc:Fallback xmlns="">
          <p:pic>
            <p:nvPicPr>
              <p:cNvPr id="12" name="Ink 11">
                <a:extLst>
                  <a:ext uri="{FF2B5EF4-FFF2-40B4-BE49-F238E27FC236}">
                    <a16:creationId xmlns:a16="http://schemas.microsoft.com/office/drawing/2014/main" id="{128CBF23-6D18-498F-0F03-9B65736A5CDC}"/>
                  </a:ext>
                </a:extLst>
              </p:cNvPr>
              <p:cNvPicPr/>
              <p:nvPr/>
            </p:nvPicPr>
            <p:blipFill>
              <a:blip r:embed="rId5"/>
              <a:stretch>
                <a:fillRect/>
              </a:stretch>
            </p:blipFill>
            <p:spPr>
              <a:xfrm>
                <a:off x="6050405" y="4505122"/>
                <a:ext cx="36000" cy="720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39735" y="596027"/>
            <a:ext cx="7664529" cy="1320879"/>
          </a:xfrm>
          <a:prstGeom prst="rect">
            <a:avLst/>
          </a:prstGeom>
          <a:noFill/>
          <a:ln/>
        </p:spPr>
        <p:txBody>
          <a:bodyPr wrap="square" lIns="0" tIns="0" rIns="0" bIns="0" rtlCol="0" anchor="t"/>
          <a:lstStyle/>
          <a:p>
            <a:pPr marL="0" indent="0" algn="l">
              <a:lnSpc>
                <a:spcPts val="5200"/>
              </a:lnSpc>
              <a:buNone/>
            </a:pPr>
            <a:r>
              <a:rPr lang="en-US" sz="4150" dirty="0">
                <a:solidFill>
                  <a:schemeClr val="accent3"/>
                </a:solidFill>
                <a:latin typeface="Brygada 1918 Semi Bold" pitchFamily="34" charset="0"/>
                <a:ea typeface="Brygada 1918 Semi Bold" pitchFamily="34" charset="-122"/>
                <a:cs typeface="Brygada 1918 Semi Bold" pitchFamily="34" charset="-120"/>
              </a:rPr>
              <a:t>Under the Hood: Technology Stack</a:t>
            </a:r>
            <a:endParaRPr lang="en-US" sz="4150" dirty="0">
              <a:solidFill>
                <a:schemeClr val="accent3"/>
              </a:solidFill>
            </a:endParaRPr>
          </a:p>
        </p:txBody>
      </p:sp>
      <p:sp>
        <p:nvSpPr>
          <p:cNvPr id="4" name="Text 1"/>
          <p:cNvSpPr/>
          <p:nvPr/>
        </p:nvSpPr>
        <p:spPr>
          <a:xfrm>
            <a:off x="739735" y="2233851"/>
            <a:ext cx="7664529" cy="676275"/>
          </a:xfrm>
          <a:prstGeom prst="rect">
            <a:avLst/>
          </a:prstGeom>
          <a:noFill/>
          <a:ln/>
        </p:spPr>
        <p:txBody>
          <a:bodyPr wrap="square" lIns="0" tIns="0" rIns="0" bIns="0" rtlCol="0" anchor="t"/>
          <a:lstStyle/>
          <a:p>
            <a:pPr marL="0" indent="0" algn="l">
              <a:lnSpc>
                <a:spcPts val="2650"/>
              </a:lnSpc>
              <a:buNone/>
            </a:pPr>
            <a:r>
              <a:rPr lang="en-US" sz="1650" dirty="0">
                <a:solidFill>
                  <a:srgbClr val="00B050"/>
                </a:solidFill>
                <a:latin typeface="Brygada 1918" pitchFamily="34" charset="0"/>
                <a:ea typeface="Brygada 1918" pitchFamily="34" charset="-122"/>
                <a:cs typeface="Brygada 1918" pitchFamily="34" charset="-120"/>
              </a:rPr>
              <a:t>Our choice of Java with Spring Boot provides a powerful and widely-used foundation for building scalable and maintainable backend applications.</a:t>
            </a:r>
            <a:endParaRPr lang="en-US" sz="1650" dirty="0">
              <a:solidFill>
                <a:srgbClr val="00B050"/>
              </a:solidFill>
            </a:endParaRPr>
          </a:p>
        </p:txBody>
      </p:sp>
      <p:pic>
        <p:nvPicPr>
          <p:cNvPr id="5" name="Image 1" descr="preencoded.png"/>
          <p:cNvPicPr>
            <a:picLocks noChangeAspect="1"/>
          </p:cNvPicPr>
          <p:nvPr/>
        </p:nvPicPr>
        <p:blipFill>
          <a:blip r:embed="rId4"/>
          <a:stretch>
            <a:fillRect/>
          </a:stretch>
        </p:blipFill>
        <p:spPr>
          <a:xfrm>
            <a:off x="739735" y="3147893"/>
            <a:ext cx="634008" cy="634008"/>
          </a:xfrm>
          <a:prstGeom prst="rect">
            <a:avLst/>
          </a:prstGeom>
        </p:spPr>
      </p:pic>
      <p:sp>
        <p:nvSpPr>
          <p:cNvPr id="6" name="Text 2"/>
          <p:cNvSpPr/>
          <p:nvPr/>
        </p:nvSpPr>
        <p:spPr>
          <a:xfrm>
            <a:off x="739735" y="4046101"/>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00B050"/>
                </a:solidFill>
                <a:latin typeface="Brygada 1918 Semi Bold" pitchFamily="34" charset="0"/>
                <a:ea typeface="Brygada 1918 Semi Bold" pitchFamily="34" charset="-122"/>
                <a:cs typeface="Brygada 1918 Semi Bold" pitchFamily="34" charset="-120"/>
              </a:rPr>
              <a:t>Java</a:t>
            </a:r>
            <a:endParaRPr lang="en-US" sz="2050" dirty="0">
              <a:solidFill>
                <a:srgbClr val="00B050"/>
              </a:solidFill>
            </a:endParaRPr>
          </a:p>
        </p:txBody>
      </p:sp>
      <p:sp>
        <p:nvSpPr>
          <p:cNvPr id="7" name="Text 3"/>
          <p:cNvSpPr/>
          <p:nvPr/>
        </p:nvSpPr>
        <p:spPr>
          <a:xfrm>
            <a:off x="767089" y="4497824"/>
            <a:ext cx="7664529" cy="676275"/>
          </a:xfrm>
          <a:prstGeom prst="rect">
            <a:avLst/>
          </a:prstGeom>
          <a:noFill/>
          <a:ln/>
        </p:spPr>
        <p:txBody>
          <a:bodyPr wrap="square" lIns="0" tIns="0" rIns="0" bIns="0" rtlCol="0" anchor="t"/>
          <a:lstStyle/>
          <a:p>
            <a:pPr marL="0" indent="0" algn="l">
              <a:lnSpc>
                <a:spcPts val="2650"/>
              </a:lnSpc>
              <a:buNone/>
            </a:pPr>
            <a:r>
              <a:rPr lang="en-US" sz="1650" dirty="0">
                <a:solidFill>
                  <a:srgbClr val="00B050"/>
                </a:solidFill>
                <a:latin typeface="Brygada 1918" pitchFamily="34" charset="0"/>
                <a:ea typeface="Brygada 1918" pitchFamily="34" charset="-122"/>
                <a:cs typeface="Brygada 1918" pitchFamily="34" charset="-120"/>
              </a:rPr>
              <a:t>Known for its robustness, platform independence, and extensive ecosystem, Java forms the backbone of our application logic.</a:t>
            </a:r>
            <a:endParaRPr lang="en-US" sz="1650" dirty="0">
              <a:solidFill>
                <a:srgbClr val="00B050"/>
              </a:solidFill>
            </a:endParaRPr>
          </a:p>
        </p:txBody>
      </p:sp>
      <p:pic>
        <p:nvPicPr>
          <p:cNvPr id="8" name="Image 2" descr="preencoded.png"/>
          <p:cNvPicPr>
            <a:picLocks noChangeAspect="1"/>
          </p:cNvPicPr>
          <p:nvPr/>
        </p:nvPicPr>
        <p:blipFill>
          <a:blip r:embed="rId5"/>
          <a:stretch>
            <a:fillRect/>
          </a:stretch>
        </p:blipFill>
        <p:spPr>
          <a:xfrm>
            <a:off x="739735" y="5602010"/>
            <a:ext cx="634008" cy="634008"/>
          </a:xfrm>
          <a:prstGeom prst="rect">
            <a:avLst/>
          </a:prstGeom>
        </p:spPr>
      </p:pic>
      <p:sp>
        <p:nvSpPr>
          <p:cNvPr id="9" name="Text 4"/>
          <p:cNvSpPr/>
          <p:nvPr/>
        </p:nvSpPr>
        <p:spPr>
          <a:xfrm>
            <a:off x="739735" y="6500217"/>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00B050"/>
                </a:solidFill>
                <a:latin typeface="Brygada 1918 Semi Bold" pitchFamily="34" charset="0"/>
                <a:ea typeface="Brygada 1918 Semi Bold" pitchFamily="34" charset="-122"/>
                <a:cs typeface="Brygada 1918 Semi Bold" pitchFamily="34" charset="-120"/>
              </a:rPr>
              <a:t>Spring Boot</a:t>
            </a:r>
            <a:endParaRPr lang="en-US" sz="2050" dirty="0">
              <a:solidFill>
                <a:srgbClr val="00B050"/>
              </a:solidFill>
            </a:endParaRPr>
          </a:p>
        </p:txBody>
      </p:sp>
      <p:sp>
        <p:nvSpPr>
          <p:cNvPr id="10" name="Text 5"/>
          <p:cNvSpPr/>
          <p:nvPr/>
        </p:nvSpPr>
        <p:spPr>
          <a:xfrm>
            <a:off x="739735" y="6957179"/>
            <a:ext cx="7664529" cy="676275"/>
          </a:xfrm>
          <a:prstGeom prst="rect">
            <a:avLst/>
          </a:prstGeom>
          <a:noFill/>
          <a:ln/>
        </p:spPr>
        <p:txBody>
          <a:bodyPr wrap="square" lIns="0" tIns="0" rIns="0" bIns="0" rtlCol="0" anchor="t"/>
          <a:lstStyle/>
          <a:p>
            <a:pPr marL="0" indent="0" algn="l">
              <a:lnSpc>
                <a:spcPts val="2650"/>
              </a:lnSpc>
              <a:buNone/>
            </a:pPr>
            <a:r>
              <a:rPr lang="en-US" sz="1650" dirty="0">
                <a:solidFill>
                  <a:srgbClr val="00B050"/>
                </a:solidFill>
                <a:latin typeface="Brygada 1918" pitchFamily="34" charset="0"/>
                <a:ea typeface="Brygada 1918" pitchFamily="34" charset="-122"/>
                <a:cs typeface="Brygada 1918" pitchFamily="34" charset="-120"/>
              </a:rPr>
              <a:t>Simplifies the development of production-ready Spring applications, offering convention-over-configuration and embedded servers.</a:t>
            </a:r>
            <a:endParaRPr lang="en-US" sz="1650" dirty="0">
              <a:solidFill>
                <a:srgbClr val="00B05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74844"/>
          </a:xfrm>
          <a:prstGeom prst="rect">
            <a:avLst/>
          </a:prstGeom>
        </p:spPr>
      </p:pic>
      <p:sp>
        <p:nvSpPr>
          <p:cNvPr id="3" name="Text 0"/>
          <p:cNvSpPr/>
          <p:nvPr/>
        </p:nvSpPr>
        <p:spPr>
          <a:xfrm>
            <a:off x="6215301" y="572691"/>
            <a:ext cx="7543919" cy="650915"/>
          </a:xfrm>
          <a:prstGeom prst="rect">
            <a:avLst/>
          </a:prstGeom>
          <a:noFill/>
          <a:ln/>
        </p:spPr>
        <p:txBody>
          <a:bodyPr wrap="none" lIns="0" tIns="0" rIns="0" bIns="0" rtlCol="0" anchor="t"/>
          <a:lstStyle/>
          <a:p>
            <a:pPr marL="0" indent="0" algn="l">
              <a:lnSpc>
                <a:spcPts val="5100"/>
              </a:lnSpc>
              <a:buNone/>
            </a:pPr>
            <a:r>
              <a:rPr lang="en-US" sz="4100" dirty="0">
                <a:solidFill>
                  <a:schemeClr val="accent3"/>
                </a:solidFill>
                <a:latin typeface="Brygada 1918 Semi Bold" pitchFamily="34" charset="0"/>
                <a:ea typeface="Brygada 1918 Semi Bold" pitchFamily="34" charset="-122"/>
                <a:cs typeface="Brygada 1918 Semi Bold" pitchFamily="34" charset="-120"/>
              </a:rPr>
              <a:t>Backend Architecture Glimpse</a:t>
            </a:r>
            <a:endParaRPr lang="en-US" sz="4100" dirty="0">
              <a:solidFill>
                <a:schemeClr val="accent3"/>
              </a:solidFill>
            </a:endParaRPr>
          </a:p>
        </p:txBody>
      </p:sp>
      <p:sp>
        <p:nvSpPr>
          <p:cNvPr id="4" name="Text 1"/>
          <p:cNvSpPr/>
          <p:nvPr/>
        </p:nvSpPr>
        <p:spPr>
          <a:xfrm>
            <a:off x="6215301" y="1536025"/>
            <a:ext cx="7686199" cy="666274"/>
          </a:xfrm>
          <a:prstGeom prst="rect">
            <a:avLst/>
          </a:prstGeom>
          <a:noFill/>
          <a:ln/>
        </p:spPr>
        <p:txBody>
          <a:bodyPr wrap="square" lIns="0" tIns="0" rIns="0" bIns="0" rtlCol="0" anchor="t"/>
          <a:lstStyle/>
          <a:p>
            <a:pPr marL="0" indent="0" algn="l">
              <a:lnSpc>
                <a:spcPts val="2600"/>
              </a:lnSpc>
              <a:buNone/>
            </a:pPr>
            <a:r>
              <a:rPr lang="en-US" sz="1600" dirty="0">
                <a:solidFill>
                  <a:schemeClr val="accent4"/>
                </a:solidFill>
                <a:latin typeface="Brygada 1918" pitchFamily="34" charset="0"/>
                <a:ea typeface="Brygada 1918" pitchFamily="34" charset="-122"/>
                <a:cs typeface="Brygada 1918" pitchFamily="34" charset="-120"/>
              </a:rPr>
              <a:t>A simplified view of our backend architecture highlights the interaction between core components to handle video streaming requests.</a:t>
            </a:r>
            <a:endParaRPr lang="en-US" sz="1600" dirty="0">
              <a:solidFill>
                <a:schemeClr val="accent4"/>
              </a:solidFill>
            </a:endParaRPr>
          </a:p>
        </p:txBody>
      </p:sp>
      <p:pic>
        <p:nvPicPr>
          <p:cNvPr id="5" name="Image 1" descr="preencoded.png"/>
          <p:cNvPicPr>
            <a:picLocks noChangeAspect="1"/>
          </p:cNvPicPr>
          <p:nvPr/>
        </p:nvPicPr>
        <p:blipFill>
          <a:blip r:embed="rId4"/>
          <a:stretch>
            <a:fillRect/>
          </a:stretch>
        </p:blipFill>
        <p:spPr>
          <a:xfrm>
            <a:off x="6215301" y="2436614"/>
            <a:ext cx="7686199" cy="4364950"/>
          </a:xfrm>
          <a:prstGeom prst="rect">
            <a:avLst/>
          </a:prstGeom>
        </p:spPr>
      </p:pic>
      <p:pic>
        <p:nvPicPr>
          <p:cNvPr id="6" name="Image 2" descr="preencoded.png"/>
          <p:cNvPicPr>
            <a:picLocks noChangeAspect="1"/>
          </p:cNvPicPr>
          <p:nvPr/>
        </p:nvPicPr>
        <p:blipFill>
          <a:blip r:embed="rId5"/>
          <a:stretch>
            <a:fillRect/>
          </a:stretch>
        </p:blipFill>
        <p:spPr>
          <a:xfrm>
            <a:off x="7224618" y="4675873"/>
            <a:ext cx="229043" cy="229043"/>
          </a:xfrm>
          <a:prstGeom prst="rect">
            <a:avLst/>
          </a:prstGeom>
        </p:spPr>
      </p:pic>
      <p:sp>
        <p:nvSpPr>
          <p:cNvPr id="7" name="Text 2"/>
          <p:cNvSpPr/>
          <p:nvPr/>
        </p:nvSpPr>
        <p:spPr>
          <a:xfrm>
            <a:off x="6458516" y="5699409"/>
            <a:ext cx="1717824" cy="214728"/>
          </a:xfrm>
          <a:prstGeom prst="rect">
            <a:avLst/>
          </a:prstGeom>
          <a:noFill/>
          <a:ln/>
        </p:spPr>
        <p:txBody>
          <a:bodyPr wrap="none" lIns="0" tIns="0" rIns="0" bIns="0" rtlCol="0" anchor="t"/>
          <a:lstStyle/>
          <a:p>
            <a:pPr marL="0" indent="0" algn="ctr">
              <a:lnSpc>
                <a:spcPts val="1650"/>
              </a:lnSpc>
              <a:buNone/>
            </a:pPr>
            <a:r>
              <a:rPr lang="en-US" sz="1350" dirty="0">
                <a:solidFill>
                  <a:schemeClr val="accent4"/>
                </a:solidFill>
                <a:latin typeface="Brygada 1918 Semi Bold" pitchFamily="34" charset="0"/>
                <a:ea typeface="Brygada 1918 Semi Bold" pitchFamily="34" charset="-122"/>
                <a:cs typeface="Brygada 1918 Semi Bold" pitchFamily="34" charset="-120"/>
              </a:rPr>
              <a:t>Client Request</a:t>
            </a:r>
            <a:endParaRPr lang="en-US" sz="1350" dirty="0">
              <a:solidFill>
                <a:schemeClr val="accent4"/>
              </a:solidFill>
            </a:endParaRPr>
          </a:p>
        </p:txBody>
      </p:sp>
      <p:sp>
        <p:nvSpPr>
          <p:cNvPr id="8" name="Text 3"/>
          <p:cNvSpPr/>
          <p:nvPr/>
        </p:nvSpPr>
        <p:spPr>
          <a:xfrm>
            <a:off x="6397438" y="5975215"/>
            <a:ext cx="1839980" cy="343565"/>
          </a:xfrm>
          <a:prstGeom prst="rect">
            <a:avLst/>
          </a:prstGeom>
          <a:noFill/>
          <a:ln/>
        </p:spPr>
        <p:txBody>
          <a:bodyPr wrap="square" lIns="0" tIns="0" rIns="0" bIns="0" rtlCol="0" anchor="t"/>
          <a:lstStyle/>
          <a:p>
            <a:pPr marL="0" indent="0" algn="ctr">
              <a:lnSpc>
                <a:spcPts val="1350"/>
              </a:lnSpc>
              <a:buNone/>
            </a:pPr>
            <a:r>
              <a:rPr lang="en-US" sz="1050" dirty="0">
                <a:solidFill>
                  <a:schemeClr val="accent4"/>
                </a:solidFill>
                <a:latin typeface="Brygada 1918" pitchFamily="34" charset="0"/>
                <a:ea typeface="Brygada 1918" pitchFamily="34" charset="-122"/>
                <a:cs typeface="Brygada 1918" pitchFamily="34" charset="-120"/>
              </a:rPr>
              <a:t>Initiates REST API call for video</a:t>
            </a:r>
            <a:endParaRPr lang="en-US" sz="1050" dirty="0">
              <a:solidFill>
                <a:schemeClr val="accent4"/>
              </a:solidFill>
            </a:endParaRPr>
          </a:p>
        </p:txBody>
      </p:sp>
      <p:pic>
        <p:nvPicPr>
          <p:cNvPr id="9" name="Image 3" descr="preencoded.png"/>
          <p:cNvPicPr>
            <a:picLocks noChangeAspect="1"/>
          </p:cNvPicPr>
          <p:nvPr/>
        </p:nvPicPr>
        <p:blipFill>
          <a:blip r:embed="rId6"/>
          <a:stretch>
            <a:fillRect/>
          </a:stretch>
        </p:blipFill>
        <p:spPr>
          <a:xfrm>
            <a:off x="8591242" y="4347578"/>
            <a:ext cx="229043" cy="229043"/>
          </a:xfrm>
          <a:prstGeom prst="rect">
            <a:avLst/>
          </a:prstGeom>
        </p:spPr>
      </p:pic>
      <p:sp>
        <p:nvSpPr>
          <p:cNvPr id="10" name="Text 4"/>
          <p:cNvSpPr/>
          <p:nvPr/>
        </p:nvSpPr>
        <p:spPr>
          <a:xfrm>
            <a:off x="7840410" y="2919279"/>
            <a:ext cx="1717824" cy="214728"/>
          </a:xfrm>
          <a:prstGeom prst="rect">
            <a:avLst/>
          </a:prstGeom>
          <a:noFill/>
          <a:ln/>
        </p:spPr>
        <p:txBody>
          <a:bodyPr wrap="none" lIns="0" tIns="0" rIns="0" bIns="0" rtlCol="0" anchor="t"/>
          <a:lstStyle/>
          <a:p>
            <a:pPr marL="0" indent="0" algn="ctr">
              <a:lnSpc>
                <a:spcPts val="1650"/>
              </a:lnSpc>
              <a:buNone/>
            </a:pPr>
            <a:r>
              <a:rPr lang="en-US" sz="1350" dirty="0">
                <a:solidFill>
                  <a:schemeClr val="accent4"/>
                </a:solidFill>
                <a:latin typeface="Brygada 1918 Semi Bold" pitchFamily="34" charset="0"/>
                <a:ea typeface="Brygada 1918 Semi Bold" pitchFamily="34" charset="-122"/>
                <a:cs typeface="Brygada 1918 Semi Bold" pitchFamily="34" charset="-120"/>
              </a:rPr>
              <a:t>Spring Boot API</a:t>
            </a:r>
            <a:endParaRPr lang="en-US" sz="1350" dirty="0">
              <a:solidFill>
                <a:schemeClr val="accent4"/>
              </a:solidFill>
            </a:endParaRPr>
          </a:p>
        </p:txBody>
      </p:sp>
      <p:sp>
        <p:nvSpPr>
          <p:cNvPr id="11" name="Text 5"/>
          <p:cNvSpPr/>
          <p:nvPr/>
        </p:nvSpPr>
        <p:spPr>
          <a:xfrm>
            <a:off x="7779332" y="3195085"/>
            <a:ext cx="1839980" cy="343565"/>
          </a:xfrm>
          <a:prstGeom prst="rect">
            <a:avLst/>
          </a:prstGeom>
          <a:noFill/>
          <a:ln/>
        </p:spPr>
        <p:txBody>
          <a:bodyPr wrap="square" lIns="0" tIns="0" rIns="0" bIns="0" rtlCol="0" anchor="t"/>
          <a:lstStyle/>
          <a:p>
            <a:pPr marL="0" indent="0" algn="ctr">
              <a:lnSpc>
                <a:spcPts val="1350"/>
              </a:lnSpc>
              <a:buNone/>
            </a:pPr>
            <a:r>
              <a:rPr lang="en-US" sz="1050" dirty="0">
                <a:solidFill>
                  <a:schemeClr val="accent4"/>
                </a:solidFill>
                <a:latin typeface="Brygada 1918" pitchFamily="34" charset="0"/>
                <a:ea typeface="Brygada 1918" pitchFamily="34" charset="-122"/>
                <a:cs typeface="Brygada 1918" pitchFamily="34" charset="-120"/>
              </a:rPr>
              <a:t>Handles request and routes to services</a:t>
            </a:r>
            <a:endParaRPr lang="en-US" sz="1050" dirty="0">
              <a:solidFill>
                <a:schemeClr val="accent4"/>
              </a:solidFill>
            </a:endParaRPr>
          </a:p>
        </p:txBody>
      </p:sp>
      <p:pic>
        <p:nvPicPr>
          <p:cNvPr id="12" name="Image 4" descr="preencoded.png"/>
          <p:cNvPicPr>
            <a:picLocks noChangeAspect="1"/>
          </p:cNvPicPr>
          <p:nvPr/>
        </p:nvPicPr>
        <p:blipFill>
          <a:blip r:embed="rId7"/>
          <a:stretch>
            <a:fillRect/>
          </a:stretch>
        </p:blipFill>
        <p:spPr>
          <a:xfrm>
            <a:off x="9957866" y="4675873"/>
            <a:ext cx="229044" cy="229043"/>
          </a:xfrm>
          <a:prstGeom prst="rect">
            <a:avLst/>
          </a:prstGeom>
        </p:spPr>
      </p:pic>
      <p:sp>
        <p:nvSpPr>
          <p:cNvPr id="13" name="Text 6"/>
          <p:cNvSpPr/>
          <p:nvPr/>
        </p:nvSpPr>
        <p:spPr>
          <a:xfrm>
            <a:off x="9191765" y="5699409"/>
            <a:ext cx="1717823" cy="214728"/>
          </a:xfrm>
          <a:prstGeom prst="rect">
            <a:avLst/>
          </a:prstGeom>
          <a:noFill/>
          <a:ln/>
        </p:spPr>
        <p:txBody>
          <a:bodyPr wrap="none" lIns="0" tIns="0" rIns="0" bIns="0" rtlCol="0" anchor="t"/>
          <a:lstStyle/>
          <a:p>
            <a:pPr marL="0" indent="0" algn="ctr">
              <a:lnSpc>
                <a:spcPts val="1650"/>
              </a:lnSpc>
              <a:buNone/>
            </a:pPr>
            <a:r>
              <a:rPr lang="en-US" sz="1350" dirty="0">
                <a:solidFill>
                  <a:schemeClr val="accent4"/>
                </a:solidFill>
                <a:latin typeface="Brygada 1918 Semi Bold" pitchFamily="34" charset="0"/>
                <a:ea typeface="Brygada 1918 Semi Bold" pitchFamily="34" charset="-122"/>
                <a:cs typeface="Brygada 1918 Semi Bold" pitchFamily="34" charset="-120"/>
              </a:rPr>
              <a:t>Metadata DB</a:t>
            </a:r>
            <a:endParaRPr lang="en-US" sz="1350" dirty="0">
              <a:solidFill>
                <a:schemeClr val="accent4"/>
              </a:solidFill>
            </a:endParaRPr>
          </a:p>
        </p:txBody>
      </p:sp>
      <p:sp>
        <p:nvSpPr>
          <p:cNvPr id="14" name="Text 7"/>
          <p:cNvSpPr/>
          <p:nvPr/>
        </p:nvSpPr>
        <p:spPr>
          <a:xfrm>
            <a:off x="9130686" y="5975215"/>
            <a:ext cx="1839980" cy="343565"/>
          </a:xfrm>
          <a:prstGeom prst="rect">
            <a:avLst/>
          </a:prstGeom>
          <a:noFill/>
          <a:ln/>
        </p:spPr>
        <p:txBody>
          <a:bodyPr wrap="square" lIns="0" tIns="0" rIns="0" bIns="0" rtlCol="0" anchor="t"/>
          <a:lstStyle/>
          <a:p>
            <a:pPr marL="0" indent="0" algn="ctr">
              <a:lnSpc>
                <a:spcPts val="1350"/>
              </a:lnSpc>
              <a:buNone/>
            </a:pPr>
            <a:r>
              <a:rPr lang="en-US" sz="1050" dirty="0">
                <a:solidFill>
                  <a:schemeClr val="accent4"/>
                </a:solidFill>
                <a:latin typeface="Brygada 1918" pitchFamily="34" charset="0"/>
                <a:ea typeface="Brygada 1918" pitchFamily="34" charset="-122"/>
                <a:cs typeface="Brygada 1918" pitchFamily="34" charset="-120"/>
              </a:rPr>
              <a:t>Stores video metadata and indexes</a:t>
            </a:r>
            <a:endParaRPr lang="en-US" sz="1050" dirty="0">
              <a:solidFill>
                <a:schemeClr val="accent4"/>
              </a:solidFill>
            </a:endParaRPr>
          </a:p>
        </p:txBody>
      </p:sp>
      <p:pic>
        <p:nvPicPr>
          <p:cNvPr id="15" name="Image 5" descr="preencoded.png"/>
          <p:cNvPicPr>
            <a:picLocks noChangeAspect="1"/>
          </p:cNvPicPr>
          <p:nvPr/>
        </p:nvPicPr>
        <p:blipFill>
          <a:blip r:embed="rId8"/>
          <a:stretch>
            <a:fillRect/>
          </a:stretch>
        </p:blipFill>
        <p:spPr>
          <a:xfrm>
            <a:off x="11324489" y="4347578"/>
            <a:ext cx="229044" cy="229043"/>
          </a:xfrm>
          <a:prstGeom prst="rect">
            <a:avLst/>
          </a:prstGeom>
        </p:spPr>
      </p:pic>
      <p:sp>
        <p:nvSpPr>
          <p:cNvPr id="16" name="Text 8"/>
          <p:cNvSpPr/>
          <p:nvPr/>
        </p:nvSpPr>
        <p:spPr>
          <a:xfrm>
            <a:off x="10573658" y="2919279"/>
            <a:ext cx="1717823" cy="214728"/>
          </a:xfrm>
          <a:prstGeom prst="rect">
            <a:avLst/>
          </a:prstGeom>
          <a:noFill/>
          <a:ln/>
        </p:spPr>
        <p:txBody>
          <a:bodyPr wrap="none" lIns="0" tIns="0" rIns="0" bIns="0" rtlCol="0" anchor="t"/>
          <a:lstStyle/>
          <a:p>
            <a:pPr marL="0" indent="0" algn="ctr">
              <a:lnSpc>
                <a:spcPts val="1650"/>
              </a:lnSpc>
              <a:buNone/>
            </a:pPr>
            <a:r>
              <a:rPr lang="en-US" sz="1350" dirty="0">
                <a:solidFill>
                  <a:schemeClr val="accent4"/>
                </a:solidFill>
                <a:latin typeface="Brygada 1918 Semi Bold" pitchFamily="34" charset="0"/>
                <a:ea typeface="Brygada 1918 Semi Bold" pitchFamily="34" charset="-122"/>
                <a:cs typeface="Brygada 1918 Semi Bold" pitchFamily="34" charset="-120"/>
              </a:rPr>
              <a:t>File Storage</a:t>
            </a:r>
            <a:endParaRPr lang="en-US" sz="1350" dirty="0">
              <a:solidFill>
                <a:schemeClr val="accent4"/>
              </a:solidFill>
            </a:endParaRPr>
          </a:p>
        </p:txBody>
      </p:sp>
      <p:sp>
        <p:nvSpPr>
          <p:cNvPr id="17" name="Text 9"/>
          <p:cNvSpPr/>
          <p:nvPr/>
        </p:nvSpPr>
        <p:spPr>
          <a:xfrm>
            <a:off x="10512579" y="3195085"/>
            <a:ext cx="1839981" cy="343565"/>
          </a:xfrm>
          <a:prstGeom prst="rect">
            <a:avLst/>
          </a:prstGeom>
          <a:noFill/>
          <a:ln/>
        </p:spPr>
        <p:txBody>
          <a:bodyPr wrap="square" lIns="0" tIns="0" rIns="0" bIns="0" rtlCol="0" anchor="t"/>
          <a:lstStyle/>
          <a:p>
            <a:pPr marL="0" indent="0" algn="ctr">
              <a:lnSpc>
                <a:spcPts val="1350"/>
              </a:lnSpc>
              <a:buNone/>
            </a:pPr>
            <a:r>
              <a:rPr lang="en-US" sz="1050" dirty="0">
                <a:solidFill>
                  <a:schemeClr val="accent4"/>
                </a:solidFill>
                <a:latin typeface="Brygada 1918" pitchFamily="34" charset="0"/>
                <a:ea typeface="Brygada 1918" pitchFamily="34" charset="-122"/>
                <a:cs typeface="Brygada 1918" pitchFamily="34" charset="-120"/>
              </a:rPr>
              <a:t>Holds video files for streaming</a:t>
            </a:r>
            <a:endParaRPr lang="en-US" sz="1050" dirty="0">
              <a:solidFill>
                <a:schemeClr val="accent4"/>
              </a:solidFill>
            </a:endParaRPr>
          </a:p>
        </p:txBody>
      </p:sp>
      <p:pic>
        <p:nvPicPr>
          <p:cNvPr id="18" name="Image 6" descr="preencoded.png"/>
          <p:cNvPicPr>
            <a:picLocks noChangeAspect="1"/>
          </p:cNvPicPr>
          <p:nvPr/>
        </p:nvPicPr>
        <p:blipFill>
          <a:blip r:embed="rId9"/>
          <a:stretch>
            <a:fillRect/>
          </a:stretch>
        </p:blipFill>
        <p:spPr>
          <a:xfrm>
            <a:off x="12691114" y="4675873"/>
            <a:ext cx="229043" cy="229043"/>
          </a:xfrm>
          <a:prstGeom prst="rect">
            <a:avLst/>
          </a:prstGeom>
        </p:spPr>
      </p:pic>
      <p:sp>
        <p:nvSpPr>
          <p:cNvPr id="19" name="Text 10"/>
          <p:cNvSpPr/>
          <p:nvPr/>
        </p:nvSpPr>
        <p:spPr>
          <a:xfrm>
            <a:off x="11940281" y="5699409"/>
            <a:ext cx="1717823" cy="214728"/>
          </a:xfrm>
          <a:prstGeom prst="rect">
            <a:avLst/>
          </a:prstGeom>
          <a:noFill/>
          <a:ln/>
        </p:spPr>
        <p:txBody>
          <a:bodyPr wrap="none" lIns="0" tIns="0" rIns="0" bIns="0" rtlCol="0" anchor="t"/>
          <a:lstStyle/>
          <a:p>
            <a:pPr marL="0" indent="0" algn="ctr">
              <a:lnSpc>
                <a:spcPts val="1650"/>
              </a:lnSpc>
              <a:buNone/>
            </a:pPr>
            <a:r>
              <a:rPr lang="en-US" sz="1350" dirty="0">
                <a:solidFill>
                  <a:schemeClr val="accent4"/>
                </a:solidFill>
                <a:latin typeface="Brygada 1918 Semi Bold" pitchFamily="34" charset="0"/>
                <a:ea typeface="Brygada 1918 Semi Bold" pitchFamily="34" charset="-122"/>
                <a:cs typeface="Brygada 1918 Semi Bold" pitchFamily="34" charset="-120"/>
              </a:rPr>
              <a:t>Stream/Download</a:t>
            </a:r>
            <a:endParaRPr lang="en-US" sz="1350" dirty="0">
              <a:solidFill>
                <a:schemeClr val="accent4"/>
              </a:solidFill>
            </a:endParaRPr>
          </a:p>
        </p:txBody>
      </p:sp>
      <p:sp>
        <p:nvSpPr>
          <p:cNvPr id="20" name="Text 11"/>
          <p:cNvSpPr/>
          <p:nvPr/>
        </p:nvSpPr>
        <p:spPr>
          <a:xfrm>
            <a:off x="11879203" y="5975215"/>
            <a:ext cx="1839980" cy="343565"/>
          </a:xfrm>
          <a:prstGeom prst="rect">
            <a:avLst/>
          </a:prstGeom>
          <a:noFill/>
          <a:ln/>
        </p:spPr>
        <p:txBody>
          <a:bodyPr wrap="square" lIns="0" tIns="0" rIns="0" bIns="0" rtlCol="0" anchor="t"/>
          <a:lstStyle/>
          <a:p>
            <a:pPr marL="0" indent="0" algn="ctr">
              <a:lnSpc>
                <a:spcPts val="1350"/>
              </a:lnSpc>
              <a:buNone/>
            </a:pPr>
            <a:r>
              <a:rPr lang="en-US" sz="1050" dirty="0">
                <a:solidFill>
                  <a:schemeClr val="accent4"/>
                </a:solidFill>
                <a:latin typeface="Brygada 1918" pitchFamily="34" charset="0"/>
                <a:ea typeface="Brygada 1918" pitchFamily="34" charset="-122"/>
                <a:cs typeface="Brygada 1918" pitchFamily="34" charset="-120"/>
              </a:rPr>
              <a:t>Content delivered back via REST</a:t>
            </a:r>
            <a:endParaRPr lang="en-US" sz="1050" dirty="0">
              <a:solidFill>
                <a:schemeClr val="accent4"/>
              </a:solidFill>
            </a:endParaRPr>
          </a:p>
        </p:txBody>
      </p:sp>
      <p:sp>
        <p:nvSpPr>
          <p:cNvPr id="21" name="Text 12"/>
          <p:cNvSpPr/>
          <p:nvPr/>
        </p:nvSpPr>
        <p:spPr>
          <a:xfrm>
            <a:off x="6215301" y="7035879"/>
            <a:ext cx="7686199" cy="666274"/>
          </a:xfrm>
          <a:prstGeom prst="rect">
            <a:avLst/>
          </a:prstGeom>
          <a:noFill/>
          <a:ln/>
        </p:spPr>
        <p:txBody>
          <a:bodyPr wrap="square" lIns="0" tIns="0" rIns="0" bIns="0" rtlCol="0" anchor="t"/>
          <a:lstStyle/>
          <a:p>
            <a:pPr marL="0" indent="0" algn="l">
              <a:lnSpc>
                <a:spcPts val="2600"/>
              </a:lnSpc>
              <a:buNone/>
            </a:pPr>
            <a:r>
              <a:rPr lang="en-US" sz="1600" dirty="0">
                <a:solidFill>
                  <a:schemeClr val="accent4"/>
                </a:solidFill>
                <a:latin typeface="Brygada 1918" pitchFamily="34" charset="0"/>
                <a:ea typeface="Brygada 1918" pitchFamily="34" charset="-122"/>
                <a:cs typeface="Brygada 1918" pitchFamily="34" charset="-120"/>
              </a:rPr>
              <a:t>This modular approach allows for clear separation of concerns, making the system easier to develop, debug, and scale.</a:t>
            </a:r>
            <a:endParaRPr lang="en-US" sz="1600" dirty="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95507"/>
            <a:ext cx="6872883" cy="708779"/>
          </a:xfrm>
          <a:prstGeom prst="rect">
            <a:avLst/>
          </a:prstGeom>
          <a:noFill/>
          <a:ln/>
        </p:spPr>
        <p:txBody>
          <a:bodyPr wrap="none" lIns="0" tIns="0" rIns="0" bIns="0" rtlCol="0" anchor="t"/>
          <a:lstStyle/>
          <a:p>
            <a:pPr marL="0" indent="0" algn="l">
              <a:lnSpc>
                <a:spcPts val="5550"/>
              </a:lnSpc>
              <a:buNone/>
            </a:pPr>
            <a:r>
              <a:rPr lang="en-US" sz="4450" dirty="0">
                <a:solidFill>
                  <a:schemeClr val="accent3"/>
                </a:solidFill>
                <a:latin typeface="Brygada 1918 Semi Bold" pitchFamily="34" charset="0"/>
                <a:ea typeface="Brygada 1918 Semi Bold" pitchFamily="34" charset="-122"/>
                <a:cs typeface="Brygada 1918 Semi Bold" pitchFamily="34" charset="-120"/>
              </a:rPr>
              <a:t>Next Steps &amp; Future Ideas</a:t>
            </a:r>
            <a:endParaRPr lang="en-US" sz="4450" dirty="0">
              <a:solidFill>
                <a:schemeClr val="accent3"/>
              </a:solidFill>
            </a:endParaRPr>
          </a:p>
        </p:txBody>
      </p:sp>
      <p:sp>
        <p:nvSpPr>
          <p:cNvPr id="3" name="Text 1"/>
          <p:cNvSpPr/>
          <p:nvPr/>
        </p:nvSpPr>
        <p:spPr>
          <a:xfrm>
            <a:off x="793790" y="2357914"/>
            <a:ext cx="13042821" cy="725805"/>
          </a:xfrm>
          <a:prstGeom prst="rect">
            <a:avLst/>
          </a:prstGeom>
          <a:noFill/>
          <a:ln/>
        </p:spPr>
        <p:txBody>
          <a:bodyPr wrap="squar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While the current project focuses on core functionalities, there's always room to expand and enhance the platform. These potential additions would further develop the project into a more comprehensive streaming service.</a:t>
            </a:r>
            <a:endParaRPr lang="en-US" sz="1750" dirty="0">
              <a:solidFill>
                <a:schemeClr val="accent4"/>
              </a:solidFill>
            </a:endParaRPr>
          </a:p>
        </p:txBody>
      </p:sp>
      <p:pic>
        <p:nvPicPr>
          <p:cNvPr id="4" name="Image 0" descr="preencoded.png"/>
          <p:cNvPicPr>
            <a:picLocks noChangeAspect="1"/>
          </p:cNvPicPr>
          <p:nvPr/>
        </p:nvPicPr>
        <p:blipFill>
          <a:blip r:embed="rId3"/>
          <a:stretch>
            <a:fillRect/>
          </a:stretch>
        </p:blipFill>
        <p:spPr>
          <a:xfrm>
            <a:off x="793790" y="3338870"/>
            <a:ext cx="226814" cy="283488"/>
          </a:xfrm>
          <a:prstGeom prst="rect">
            <a:avLst/>
          </a:prstGeom>
        </p:spPr>
      </p:pic>
      <p:sp>
        <p:nvSpPr>
          <p:cNvPr id="5" name="Shape 2"/>
          <p:cNvSpPr/>
          <p:nvPr/>
        </p:nvSpPr>
        <p:spPr>
          <a:xfrm>
            <a:off x="793790" y="3693914"/>
            <a:ext cx="6407944" cy="30480"/>
          </a:xfrm>
          <a:prstGeom prst="rect">
            <a:avLst/>
          </a:prstGeom>
          <a:solidFill>
            <a:srgbClr val="626C3B"/>
          </a:solidFill>
          <a:ln/>
        </p:spPr>
      </p:sp>
      <p:sp>
        <p:nvSpPr>
          <p:cNvPr id="6" name="Text 3"/>
          <p:cNvSpPr/>
          <p:nvPr/>
        </p:nvSpPr>
        <p:spPr>
          <a:xfrm>
            <a:off x="793790" y="3842028"/>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4"/>
                </a:solidFill>
                <a:latin typeface="Brygada 1918 Semi Bold" pitchFamily="34" charset="0"/>
                <a:ea typeface="Brygada 1918 Semi Bold" pitchFamily="34" charset="-122"/>
                <a:cs typeface="Brygada 1918 Semi Bold" pitchFamily="34" charset="-120"/>
              </a:rPr>
              <a:t>User Authentication</a:t>
            </a:r>
            <a:endParaRPr lang="en-US" sz="2200" dirty="0">
              <a:solidFill>
                <a:schemeClr val="accent4"/>
              </a:solidFill>
            </a:endParaRPr>
          </a:p>
        </p:txBody>
      </p:sp>
      <p:sp>
        <p:nvSpPr>
          <p:cNvPr id="7" name="Text 4"/>
          <p:cNvSpPr/>
          <p:nvPr/>
        </p:nvSpPr>
        <p:spPr>
          <a:xfrm>
            <a:off x="793671" y="4358640"/>
            <a:ext cx="6408063" cy="362903"/>
          </a:xfrm>
          <a:prstGeom prst="rect">
            <a:avLst/>
          </a:prstGeom>
          <a:noFill/>
          <a:ln/>
        </p:spPr>
        <p:txBody>
          <a:bodyPr wrap="non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Implement secure login and user management systems.</a:t>
            </a:r>
            <a:endParaRPr lang="en-US" sz="1750" dirty="0">
              <a:solidFill>
                <a:schemeClr val="accent4"/>
              </a:solidFill>
            </a:endParaRPr>
          </a:p>
        </p:txBody>
      </p:sp>
      <p:pic>
        <p:nvPicPr>
          <p:cNvPr id="8" name="Image 1" descr="preencoded.png"/>
          <p:cNvPicPr>
            <a:picLocks noChangeAspect="1"/>
          </p:cNvPicPr>
          <p:nvPr/>
        </p:nvPicPr>
        <p:blipFill>
          <a:blip r:embed="rId4"/>
          <a:stretch>
            <a:fillRect/>
          </a:stretch>
        </p:blipFill>
        <p:spPr>
          <a:xfrm>
            <a:off x="7428548" y="3338870"/>
            <a:ext cx="226814" cy="283488"/>
          </a:xfrm>
          <a:prstGeom prst="rect">
            <a:avLst/>
          </a:prstGeom>
        </p:spPr>
      </p:pic>
      <p:sp>
        <p:nvSpPr>
          <p:cNvPr id="9" name="Shape 5"/>
          <p:cNvSpPr/>
          <p:nvPr/>
        </p:nvSpPr>
        <p:spPr>
          <a:xfrm>
            <a:off x="7428548" y="3693914"/>
            <a:ext cx="6408063" cy="30480"/>
          </a:xfrm>
          <a:prstGeom prst="rect">
            <a:avLst/>
          </a:prstGeom>
          <a:solidFill>
            <a:srgbClr val="83792E"/>
          </a:solidFill>
          <a:ln/>
        </p:spPr>
      </p:sp>
      <p:sp>
        <p:nvSpPr>
          <p:cNvPr id="10" name="Text 6"/>
          <p:cNvSpPr/>
          <p:nvPr/>
        </p:nvSpPr>
        <p:spPr>
          <a:xfrm>
            <a:off x="7428548" y="3868222"/>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4"/>
                </a:solidFill>
                <a:latin typeface="Brygada 1918 Semi Bold" pitchFamily="34" charset="0"/>
                <a:ea typeface="Brygada 1918 Semi Bold" pitchFamily="34" charset="-122"/>
                <a:cs typeface="Brygada 1918 Semi Bold" pitchFamily="34" charset="-120"/>
              </a:rPr>
              <a:t>Video Analytics</a:t>
            </a:r>
            <a:endParaRPr lang="en-US" sz="2200" dirty="0">
              <a:solidFill>
                <a:schemeClr val="accent4"/>
              </a:solidFill>
            </a:endParaRPr>
          </a:p>
        </p:txBody>
      </p:sp>
      <p:sp>
        <p:nvSpPr>
          <p:cNvPr id="11" name="Text 7"/>
          <p:cNvSpPr/>
          <p:nvPr/>
        </p:nvSpPr>
        <p:spPr>
          <a:xfrm>
            <a:off x="7428548" y="4358640"/>
            <a:ext cx="6408063" cy="362903"/>
          </a:xfrm>
          <a:prstGeom prst="rect">
            <a:avLst/>
          </a:prstGeom>
          <a:noFill/>
          <a:ln/>
        </p:spPr>
        <p:txBody>
          <a:bodyPr wrap="non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Track viewership data, popular videos, and user engagement</a:t>
            </a:r>
            <a:r>
              <a:rPr lang="en-US" sz="1750" dirty="0">
                <a:solidFill>
                  <a:srgbClr val="403011"/>
                </a:solidFill>
                <a:latin typeface="Brygada 1918" pitchFamily="34" charset="0"/>
                <a:ea typeface="Brygada 1918" pitchFamily="34" charset="-122"/>
                <a:cs typeface="Brygada 1918" pitchFamily="34" charset="-120"/>
              </a:rPr>
              <a:t>.</a:t>
            </a:r>
            <a:endParaRPr lang="en-US" sz="1750" dirty="0"/>
          </a:p>
        </p:txBody>
      </p:sp>
      <p:pic>
        <p:nvPicPr>
          <p:cNvPr id="12" name="Image 2" descr="preencoded.png"/>
          <p:cNvPicPr>
            <a:picLocks noChangeAspect="1"/>
          </p:cNvPicPr>
          <p:nvPr/>
        </p:nvPicPr>
        <p:blipFill>
          <a:blip r:embed="rId5"/>
          <a:stretch>
            <a:fillRect/>
          </a:stretch>
        </p:blipFill>
        <p:spPr>
          <a:xfrm>
            <a:off x="793790" y="5118378"/>
            <a:ext cx="226814" cy="283488"/>
          </a:xfrm>
          <a:prstGeom prst="rect">
            <a:avLst/>
          </a:prstGeom>
        </p:spPr>
      </p:pic>
      <p:sp>
        <p:nvSpPr>
          <p:cNvPr id="13" name="Shape 8"/>
          <p:cNvSpPr/>
          <p:nvPr/>
        </p:nvSpPr>
        <p:spPr>
          <a:xfrm>
            <a:off x="793790" y="5473422"/>
            <a:ext cx="6407944" cy="30480"/>
          </a:xfrm>
          <a:prstGeom prst="rect">
            <a:avLst/>
          </a:prstGeom>
          <a:solidFill>
            <a:srgbClr val="E8AF3B"/>
          </a:solidFill>
          <a:ln/>
        </p:spPr>
      </p:sp>
      <p:sp>
        <p:nvSpPr>
          <p:cNvPr id="14" name="Text 9"/>
          <p:cNvSpPr/>
          <p:nvPr/>
        </p:nvSpPr>
        <p:spPr>
          <a:xfrm>
            <a:off x="793790" y="5647730"/>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4"/>
                </a:solidFill>
                <a:latin typeface="Brygada 1918 Semi Bold" pitchFamily="34" charset="0"/>
                <a:ea typeface="Brygada 1918 Semi Bold" pitchFamily="34" charset="-122"/>
                <a:cs typeface="Brygada 1918 Semi Bold" pitchFamily="34" charset="-120"/>
              </a:rPr>
              <a:t>Advanced Streaming</a:t>
            </a:r>
            <a:endParaRPr lang="en-US" sz="2200" dirty="0">
              <a:solidFill>
                <a:schemeClr val="accent4"/>
              </a:solidFill>
            </a:endParaRPr>
          </a:p>
        </p:txBody>
      </p:sp>
      <p:sp>
        <p:nvSpPr>
          <p:cNvPr id="15" name="Text 10"/>
          <p:cNvSpPr/>
          <p:nvPr/>
        </p:nvSpPr>
        <p:spPr>
          <a:xfrm>
            <a:off x="793790" y="6138148"/>
            <a:ext cx="6407944" cy="725805"/>
          </a:xfrm>
          <a:prstGeom prst="rect">
            <a:avLst/>
          </a:prstGeom>
          <a:noFill/>
          <a:ln/>
        </p:spPr>
        <p:txBody>
          <a:bodyPr wrap="squar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Introduce adaptive bitrate streaming for various network conditions.</a:t>
            </a:r>
            <a:endParaRPr lang="en-US" sz="1750" dirty="0">
              <a:solidFill>
                <a:schemeClr val="accent4"/>
              </a:solidFill>
            </a:endParaRPr>
          </a:p>
        </p:txBody>
      </p:sp>
      <p:pic>
        <p:nvPicPr>
          <p:cNvPr id="16" name="Image 3" descr="preencoded.png"/>
          <p:cNvPicPr>
            <a:picLocks noChangeAspect="1"/>
          </p:cNvPicPr>
          <p:nvPr/>
        </p:nvPicPr>
        <p:blipFill>
          <a:blip r:embed="rId6"/>
          <a:stretch>
            <a:fillRect/>
          </a:stretch>
        </p:blipFill>
        <p:spPr>
          <a:xfrm>
            <a:off x="7428548" y="5118378"/>
            <a:ext cx="226814" cy="283488"/>
          </a:xfrm>
          <a:prstGeom prst="rect">
            <a:avLst/>
          </a:prstGeom>
        </p:spPr>
      </p:pic>
      <p:sp>
        <p:nvSpPr>
          <p:cNvPr id="17" name="Shape 11"/>
          <p:cNvSpPr/>
          <p:nvPr/>
        </p:nvSpPr>
        <p:spPr>
          <a:xfrm>
            <a:off x="7428548" y="5473422"/>
            <a:ext cx="6408063" cy="30480"/>
          </a:xfrm>
          <a:prstGeom prst="rect">
            <a:avLst/>
          </a:prstGeom>
          <a:solidFill>
            <a:srgbClr val="CC914D"/>
          </a:solidFill>
          <a:ln/>
        </p:spPr>
      </p:sp>
      <p:sp>
        <p:nvSpPr>
          <p:cNvPr id="18" name="Text 12"/>
          <p:cNvSpPr/>
          <p:nvPr/>
        </p:nvSpPr>
        <p:spPr>
          <a:xfrm>
            <a:off x="7428548" y="5647730"/>
            <a:ext cx="2835235" cy="354330"/>
          </a:xfrm>
          <a:prstGeom prst="rect">
            <a:avLst/>
          </a:prstGeom>
          <a:noFill/>
          <a:ln/>
        </p:spPr>
        <p:txBody>
          <a:bodyPr wrap="none" lIns="0" tIns="0" rIns="0" bIns="0" rtlCol="0" anchor="t"/>
          <a:lstStyle/>
          <a:p>
            <a:pPr marL="0" indent="0" algn="l">
              <a:lnSpc>
                <a:spcPts val="2750"/>
              </a:lnSpc>
              <a:buNone/>
            </a:pPr>
            <a:r>
              <a:rPr lang="en-US" sz="2200" dirty="0">
                <a:solidFill>
                  <a:schemeClr val="accent4"/>
                </a:solidFill>
                <a:latin typeface="Brygada 1918 Semi Bold" pitchFamily="34" charset="0"/>
                <a:ea typeface="Brygada 1918 Semi Bold" pitchFamily="34" charset="-122"/>
                <a:cs typeface="Brygada 1918 Semi Bold" pitchFamily="34" charset="-120"/>
              </a:rPr>
              <a:t>Content Moderation</a:t>
            </a:r>
            <a:endParaRPr lang="en-US" sz="2200" dirty="0">
              <a:solidFill>
                <a:schemeClr val="accent4"/>
              </a:solidFill>
            </a:endParaRPr>
          </a:p>
        </p:txBody>
      </p:sp>
      <p:sp>
        <p:nvSpPr>
          <p:cNvPr id="19" name="Text 13"/>
          <p:cNvSpPr/>
          <p:nvPr/>
        </p:nvSpPr>
        <p:spPr>
          <a:xfrm>
            <a:off x="7428548" y="6138148"/>
            <a:ext cx="6408063" cy="362903"/>
          </a:xfrm>
          <a:prstGeom prst="rect">
            <a:avLst/>
          </a:prstGeom>
          <a:noFill/>
          <a:ln/>
        </p:spPr>
        <p:txBody>
          <a:bodyPr wrap="none" lIns="0" tIns="0" rIns="0" bIns="0" rtlCol="0" anchor="t"/>
          <a:lstStyle/>
          <a:p>
            <a:pPr marL="0" indent="0" algn="l">
              <a:lnSpc>
                <a:spcPts val="2850"/>
              </a:lnSpc>
              <a:buNone/>
            </a:pPr>
            <a:r>
              <a:rPr lang="en-US" sz="1750" dirty="0">
                <a:solidFill>
                  <a:schemeClr val="accent4"/>
                </a:solidFill>
                <a:latin typeface="Brygada 1918" pitchFamily="34" charset="0"/>
                <a:ea typeface="Brygada 1918" pitchFamily="34" charset="-122"/>
                <a:cs typeface="Brygada 1918" pitchFamily="34" charset="-120"/>
              </a:rPr>
              <a:t>Add features to review and manage uploaded content quality.</a:t>
            </a:r>
            <a:endParaRPr lang="en-US" sz="1750" dirty="0">
              <a:solidFill>
                <a:schemeClr val="accent4"/>
              </a:solidFill>
            </a:endParaRPr>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14</TotalTime>
  <Words>686</Words>
  <Application>Microsoft Office PowerPoint</Application>
  <PresentationFormat>Custom</PresentationFormat>
  <Paragraphs>71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Brygada 1918 Semi Bold</vt:lpstr>
      <vt:lpstr>Arial</vt:lpstr>
      <vt:lpstr>Brygada 1918</vt:lpstr>
      <vt:lpstr>Century Gothic</vt:lpstr>
      <vt:lpstr>Calibri</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RAJAN MITTAL</cp:lastModifiedBy>
  <cp:revision>1</cp:revision>
  <dcterms:created xsi:type="dcterms:W3CDTF">2025-09-07T10:15:37Z</dcterms:created>
  <dcterms:modified xsi:type="dcterms:W3CDTF">2025-09-15T05:38:58Z</dcterms:modified>
</cp:coreProperties>
</file>